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embedTrueTypeFonts="1" autoCompressPictures="0">
  <p:sldMasterIdLst>
    <p:sldMasterId id="2147483702" r:id="rId4"/>
  </p:sldMasterIdLst>
  <p:notesMasterIdLst>
    <p:notesMasterId r:id="rId8"/>
  </p:notesMasterIdLst>
  <p:handoutMasterIdLst>
    <p:handoutMasterId r:id="rId9"/>
  </p:handoutMasterIdLst>
  <p:sldIdLst>
    <p:sldId id="3146" r:id="rId5"/>
    <p:sldId id="3142" r:id="rId6"/>
    <p:sldId id="3147" r:id="rId7"/>
  </p:sldIdLst>
  <p:sldSz cx="17881600" cy="10058400"/>
  <p:notesSz cx="6985000" cy="9283700"/>
  <p:embeddedFontLst>
    <p:embeddedFont>
      <p:font typeface="Calibri" panose="020F0502020204030204" pitchFamily="34" charset="0"/>
      <p:regular r:id="rId10"/>
      <p:bold r:id="rId11"/>
      <p:italic r:id="rId12"/>
      <p:boldItalic r:id="rId13"/>
    </p:embeddedFont>
    <p:embeddedFont>
      <p:font typeface="Calibri Light" panose="020F0302020204030204" pitchFamily="34" charset="0"/>
      <p:regular r:id="rId14"/>
      <p:italic r:id="rId15"/>
    </p:embeddedFont>
    <p:embeddedFont>
      <p:font typeface="Open Sans" panose="020B0606030504020204" pitchFamily="34" charset="0"/>
      <p:regular r:id="rId16"/>
      <p:bold r:id="rId16"/>
      <p:italic r:id="rId16"/>
      <p:boldItalic r:id="rId16"/>
    </p:embeddedFont>
    <p:embeddedFont>
      <p:font typeface="Verdana" panose="020B0604030504040204" pitchFamily="34" charset="0"/>
      <p:regular r:id="rId16"/>
      <p:bold r:id="rId16"/>
      <p:italic r:id="rId16"/>
      <p:boldItalic r:id="rId16"/>
    </p:embeddedFont>
    <p:embeddedFont>
      <p:font typeface="Wingdings 2" panose="05020102010507070707" pitchFamily="18" charset="2"/>
      <p:regular r:id="rId16"/>
    </p:embeddedFont>
  </p:embeddedFontLst>
  <p:custDataLst>
    <p:tags r:id="rId17"/>
  </p:custDataLst>
  <p:defaultTextStyle>
    <a:defPPr>
      <a:defRPr lang="en-US"/>
    </a:defPPr>
    <a:lvl1pPr marL="0" algn="l" defTabSz="1638564" rtl="0" eaLnBrk="1" latinLnBrk="0" hangingPunct="1">
      <a:defRPr sz="3226" kern="1200">
        <a:solidFill>
          <a:schemeClr val="tx1"/>
        </a:solidFill>
        <a:latin typeface="+mn-lt"/>
        <a:ea typeface="+mn-ea"/>
        <a:cs typeface="+mn-cs"/>
      </a:defRPr>
    </a:lvl1pPr>
    <a:lvl2pPr marL="819282" algn="l" defTabSz="1638564" rtl="0" eaLnBrk="1" latinLnBrk="0" hangingPunct="1">
      <a:defRPr sz="3226" kern="1200">
        <a:solidFill>
          <a:schemeClr val="tx1"/>
        </a:solidFill>
        <a:latin typeface="+mn-lt"/>
        <a:ea typeface="+mn-ea"/>
        <a:cs typeface="+mn-cs"/>
      </a:defRPr>
    </a:lvl2pPr>
    <a:lvl3pPr marL="1638564" algn="l" defTabSz="1638564" rtl="0" eaLnBrk="1" latinLnBrk="0" hangingPunct="1">
      <a:defRPr sz="3226" kern="1200">
        <a:solidFill>
          <a:schemeClr val="tx1"/>
        </a:solidFill>
        <a:latin typeface="+mn-lt"/>
        <a:ea typeface="+mn-ea"/>
        <a:cs typeface="+mn-cs"/>
      </a:defRPr>
    </a:lvl3pPr>
    <a:lvl4pPr marL="2457845" algn="l" defTabSz="1638564" rtl="0" eaLnBrk="1" latinLnBrk="0" hangingPunct="1">
      <a:defRPr sz="3226" kern="1200">
        <a:solidFill>
          <a:schemeClr val="tx1"/>
        </a:solidFill>
        <a:latin typeface="+mn-lt"/>
        <a:ea typeface="+mn-ea"/>
        <a:cs typeface="+mn-cs"/>
      </a:defRPr>
    </a:lvl4pPr>
    <a:lvl5pPr marL="3277128" algn="l" defTabSz="1638564" rtl="0" eaLnBrk="1" latinLnBrk="0" hangingPunct="1">
      <a:defRPr sz="3226" kern="1200">
        <a:solidFill>
          <a:schemeClr val="tx1"/>
        </a:solidFill>
        <a:latin typeface="+mn-lt"/>
        <a:ea typeface="+mn-ea"/>
        <a:cs typeface="+mn-cs"/>
      </a:defRPr>
    </a:lvl5pPr>
    <a:lvl6pPr marL="4096410" algn="l" defTabSz="1638564" rtl="0" eaLnBrk="1" latinLnBrk="0" hangingPunct="1">
      <a:defRPr sz="3226" kern="1200">
        <a:solidFill>
          <a:schemeClr val="tx1"/>
        </a:solidFill>
        <a:latin typeface="+mn-lt"/>
        <a:ea typeface="+mn-ea"/>
        <a:cs typeface="+mn-cs"/>
      </a:defRPr>
    </a:lvl6pPr>
    <a:lvl7pPr marL="4915692" algn="l" defTabSz="1638564" rtl="0" eaLnBrk="1" latinLnBrk="0" hangingPunct="1">
      <a:defRPr sz="3226" kern="1200">
        <a:solidFill>
          <a:schemeClr val="tx1"/>
        </a:solidFill>
        <a:latin typeface="+mn-lt"/>
        <a:ea typeface="+mn-ea"/>
        <a:cs typeface="+mn-cs"/>
      </a:defRPr>
    </a:lvl7pPr>
    <a:lvl8pPr marL="5734973" algn="l" defTabSz="1638564" rtl="0" eaLnBrk="1" latinLnBrk="0" hangingPunct="1">
      <a:defRPr sz="3226" kern="1200">
        <a:solidFill>
          <a:schemeClr val="tx1"/>
        </a:solidFill>
        <a:latin typeface="+mn-lt"/>
        <a:ea typeface="+mn-ea"/>
        <a:cs typeface="+mn-cs"/>
      </a:defRPr>
    </a:lvl8pPr>
    <a:lvl9pPr marL="6554255" algn="l" defTabSz="1638564" rtl="0" eaLnBrk="1" latinLnBrk="0" hangingPunct="1">
      <a:defRPr sz="3226" kern="1200">
        <a:solidFill>
          <a:schemeClr val="tx1"/>
        </a:solidFill>
        <a:latin typeface="+mn-lt"/>
        <a:ea typeface="+mn-ea"/>
        <a:cs typeface="+mn-cs"/>
      </a:defRPr>
    </a:lvl9pPr>
  </p:defaultTextStyle>
  <p:extLst>
    <p:ext uri="{521415D9-36F7-43E2-AB2F-B90AF26B5E84}">
      <p14:sectionLst xmlns:p14="http://schemas.microsoft.com/office/powerpoint/2010/main">
        <p14:section name="INTERNAL CONVERSATION STARTER" id="{2F25D17A-F39E-488C-A78C-56118D252C31}">
          <p14:sldIdLst>
            <p14:sldId id="3146"/>
            <p14:sldId id="3142"/>
            <p14:sldId id="3147"/>
          </p14:sldIdLst>
        </p14:section>
      </p14:sectionLst>
    </p:ext>
    <p:ext uri="{EFAFB233-063F-42B5-8137-9DF3F51BA10A}">
      <p15:sldGuideLst xmlns:p15="http://schemas.microsoft.com/office/powerpoint/2012/main">
        <p15:guide id="11" orient="horz" pos="1152" userDrawn="1">
          <p15:clr>
            <a:srgbClr val="A4A3A4"/>
          </p15:clr>
        </p15:guide>
        <p15:guide id="12" orient="horz" pos="3504" userDrawn="1">
          <p15:clr>
            <a:srgbClr val="A4A3A4"/>
          </p15:clr>
        </p15:guide>
        <p15:guide id="13" orient="horz" pos="3912" userDrawn="1">
          <p15:clr>
            <a:srgbClr val="A4A3A4"/>
          </p15:clr>
        </p15:guide>
        <p15:guide id="14" orient="horz" pos="4506" userDrawn="1">
          <p15:clr>
            <a:srgbClr val="A4A3A4"/>
          </p15:clr>
        </p15:guide>
        <p15:guide id="15" orient="horz" pos="5658" userDrawn="1">
          <p15:clr>
            <a:srgbClr val="A4A3A4"/>
          </p15:clr>
        </p15:guide>
        <p15:guide id="16" pos="5632">
          <p15:clr>
            <a:srgbClr val="A4A3A4"/>
          </p15:clr>
        </p15:guide>
      </p15:sldGuideLst>
    </p:ext>
    <p:ext uri="{2D200454-40CA-4A62-9FC3-DE9A4176ACB9}">
      <p15:notesGuideLst xmlns:p15="http://schemas.microsoft.com/office/powerpoint/2012/main">
        <p15:guide id="1" orient="horz" pos="2924" userDrawn="1">
          <p15:clr>
            <a:srgbClr val="A4A3A4"/>
          </p15:clr>
        </p15:guide>
        <p15:guide id="2" pos="220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65"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CB0"/>
    <a:srgbClr val="E0F0FA"/>
    <a:srgbClr val="F2F2F2"/>
    <a:srgbClr val="62B5E5"/>
    <a:srgbClr val="2AB82F"/>
    <a:srgbClr val="0097A9"/>
    <a:srgbClr val="60BEC9"/>
    <a:srgbClr val="02351C"/>
    <a:srgbClr val="435E13"/>
    <a:srgbClr val="86BC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88" autoAdjust="0"/>
    <p:restoredTop sz="93792" autoAdjust="0"/>
  </p:normalViewPr>
  <p:slideViewPr>
    <p:cSldViewPr snapToGrid="0" showGuides="1">
      <p:cViewPr varScale="1">
        <p:scale>
          <a:sx n="73" d="100"/>
          <a:sy n="73" d="100"/>
        </p:scale>
        <p:origin x="1128" y="72"/>
      </p:cViewPr>
      <p:guideLst>
        <p:guide orient="horz" pos="1152"/>
        <p:guide orient="horz" pos="3504"/>
        <p:guide orient="horz" pos="3912"/>
        <p:guide orient="horz" pos="4506"/>
        <p:guide orient="horz" pos="5658"/>
        <p:guide pos="5632"/>
      </p:guideLst>
    </p:cSldViewPr>
  </p:slideViewPr>
  <p:outlineViewPr>
    <p:cViewPr>
      <p:scale>
        <a:sx n="33" d="100"/>
        <a:sy n="33" d="100"/>
      </p:scale>
      <p:origin x="0" y="-19874"/>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46" d="100"/>
          <a:sy n="46" d="100"/>
        </p:scale>
        <p:origin x="989" y="14"/>
      </p:cViewPr>
      <p:guideLst>
        <p:guide orient="horz" pos="2924"/>
        <p:guide pos="220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4.fntdata"/><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font" Target="fonts/font3.fntdata"/><Relationship Id="rId17"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font" Target="NUL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font" Target="fonts/font2.fntdata"/><Relationship Id="rId5" Type="http://schemas.openxmlformats.org/officeDocument/2006/relationships/slide" Target="slides/slide1.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handoutMaster" Target="handoutMasters/handoutMaster1.xml"/><Relationship Id="rId14" Type="http://schemas.openxmlformats.org/officeDocument/2006/relationships/font" Target="fonts/font5.fntdata"/><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2"/>
            <a:ext cx="3027041" cy="463681"/>
          </a:xfrm>
          <a:prstGeom prst="rect">
            <a:avLst/>
          </a:prstGeom>
        </p:spPr>
        <p:txBody>
          <a:bodyPr vert="horz" lIns="87422" tIns="43711" rIns="87422" bIns="43711" rtlCol="0"/>
          <a:lstStyle>
            <a:lvl1pPr algn="l">
              <a:defRPr sz="1100"/>
            </a:lvl1pPr>
          </a:lstStyle>
          <a:p>
            <a:endParaRPr lang="en-US" dirty="0">
              <a:latin typeface="Verdana" panose="020B0604030504040204" pitchFamily="34" charset="0"/>
            </a:endParaRPr>
          </a:p>
        </p:txBody>
      </p:sp>
      <p:sp>
        <p:nvSpPr>
          <p:cNvPr id="3" name="Date Placeholder 2"/>
          <p:cNvSpPr>
            <a:spLocks noGrp="1"/>
          </p:cNvSpPr>
          <p:nvPr>
            <p:ph type="dt" sz="quarter" idx="1"/>
          </p:nvPr>
        </p:nvSpPr>
        <p:spPr>
          <a:xfrm>
            <a:off x="3956398" y="2"/>
            <a:ext cx="3027041" cy="463681"/>
          </a:xfrm>
          <a:prstGeom prst="rect">
            <a:avLst/>
          </a:prstGeom>
        </p:spPr>
        <p:txBody>
          <a:bodyPr vert="horz" lIns="87422" tIns="43711" rIns="87422" bIns="43711" rtlCol="0"/>
          <a:lstStyle>
            <a:lvl1pPr algn="r">
              <a:defRPr sz="1100"/>
            </a:lvl1pPr>
          </a:lstStyle>
          <a:p>
            <a:fld id="{B4AD245C-091B-44E2-BFB0-BD94217887F7}" type="datetimeFigureOut">
              <a:rPr lang="en-US" smtClean="0">
                <a:latin typeface="Verdana" panose="020B0604030504040204" pitchFamily="34" charset="0"/>
              </a:rPr>
              <a:t>2/3/2022</a:t>
            </a:fld>
            <a:endParaRPr lang="en-US" dirty="0">
              <a:latin typeface="Verdana" panose="020B0604030504040204" pitchFamily="34" charset="0"/>
            </a:endParaRPr>
          </a:p>
        </p:txBody>
      </p:sp>
      <p:sp>
        <p:nvSpPr>
          <p:cNvPr id="4" name="Footer Placeholder 3"/>
          <p:cNvSpPr>
            <a:spLocks noGrp="1"/>
          </p:cNvSpPr>
          <p:nvPr>
            <p:ph type="ftr" sz="quarter" idx="2"/>
          </p:nvPr>
        </p:nvSpPr>
        <p:spPr>
          <a:xfrm>
            <a:off x="4" y="8818582"/>
            <a:ext cx="3027041" cy="463681"/>
          </a:xfrm>
          <a:prstGeom prst="rect">
            <a:avLst/>
          </a:prstGeom>
        </p:spPr>
        <p:txBody>
          <a:bodyPr vert="horz" lIns="87422" tIns="43711" rIns="87422" bIns="43711" rtlCol="0" anchor="b"/>
          <a:lstStyle>
            <a:lvl1pPr algn="l">
              <a:defRPr sz="1100"/>
            </a:lvl1pPr>
          </a:lstStyle>
          <a:p>
            <a:endParaRPr lang="en-US" dirty="0">
              <a:latin typeface="Verdana" panose="020B0604030504040204" pitchFamily="34" charset="0"/>
            </a:endParaRPr>
          </a:p>
        </p:txBody>
      </p:sp>
      <p:sp>
        <p:nvSpPr>
          <p:cNvPr id="5" name="Slide Number Placeholder 4"/>
          <p:cNvSpPr>
            <a:spLocks noGrp="1"/>
          </p:cNvSpPr>
          <p:nvPr>
            <p:ph type="sldNum" sz="quarter" idx="3"/>
          </p:nvPr>
        </p:nvSpPr>
        <p:spPr>
          <a:xfrm>
            <a:off x="3956398" y="8818582"/>
            <a:ext cx="3027041" cy="463681"/>
          </a:xfrm>
          <a:prstGeom prst="rect">
            <a:avLst/>
          </a:prstGeom>
        </p:spPr>
        <p:txBody>
          <a:bodyPr vert="horz" lIns="87422" tIns="43711" rIns="87422" bIns="43711" rtlCol="0" anchor="b"/>
          <a:lstStyle>
            <a:lvl1pPr algn="r">
              <a:defRPr sz="1100"/>
            </a:lvl1pPr>
          </a:lstStyle>
          <a:p>
            <a:fld id="{9A913F39-CFF6-40F1-84D1-700840B41EAB}" type="slidenum">
              <a:rPr lang="en-US" smtClean="0">
                <a:latin typeface="Verdana" panose="020B0604030504040204" pitchFamily="34" charset="0"/>
              </a:rPr>
              <a:t>‹#›</a:t>
            </a:fld>
            <a:endParaRPr lang="en-US" dirty="0">
              <a:latin typeface="Verdana" panose="020B060403050404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26834" cy="464185"/>
          </a:xfrm>
          <a:prstGeom prst="rect">
            <a:avLst/>
          </a:prstGeom>
        </p:spPr>
        <p:txBody>
          <a:bodyPr vert="horz" lIns="94696" tIns="47346" rIns="94696" bIns="47346" rtlCol="0"/>
          <a:lstStyle>
            <a:lvl1pPr algn="l">
              <a:defRPr sz="1200" b="0" i="0">
                <a:latin typeface="Verdana" panose="020B0604030504040204" pitchFamily="34" charset="0"/>
              </a:defRPr>
            </a:lvl1pPr>
          </a:lstStyle>
          <a:p>
            <a:endParaRPr lang="en-US" dirty="0"/>
          </a:p>
        </p:txBody>
      </p:sp>
      <p:sp>
        <p:nvSpPr>
          <p:cNvPr id="3" name="Date Placeholder 2"/>
          <p:cNvSpPr>
            <a:spLocks noGrp="1"/>
          </p:cNvSpPr>
          <p:nvPr>
            <p:ph type="dt" idx="1"/>
          </p:nvPr>
        </p:nvSpPr>
        <p:spPr>
          <a:xfrm>
            <a:off x="3956553" y="1"/>
            <a:ext cx="3026834" cy="464185"/>
          </a:xfrm>
          <a:prstGeom prst="rect">
            <a:avLst/>
          </a:prstGeom>
        </p:spPr>
        <p:txBody>
          <a:bodyPr vert="horz" lIns="94696" tIns="47346" rIns="94696" bIns="47346" rtlCol="0"/>
          <a:lstStyle>
            <a:lvl1pPr algn="r">
              <a:defRPr sz="1200" b="0" i="0">
                <a:latin typeface="Verdana" panose="020B0604030504040204" pitchFamily="34" charset="0"/>
              </a:defRPr>
            </a:lvl1pPr>
          </a:lstStyle>
          <a:p>
            <a:fld id="{0BA5BBE4-AEA3-489A-A28E-0C2FAF2506E3}" type="datetimeFigureOut">
              <a:rPr lang="en-US" smtClean="0"/>
              <a:pPr/>
              <a:t>2/3/2022</a:t>
            </a:fld>
            <a:endParaRPr lang="en-US" dirty="0"/>
          </a:p>
        </p:txBody>
      </p:sp>
      <p:sp>
        <p:nvSpPr>
          <p:cNvPr id="4" name="Slide Image Placeholder 3"/>
          <p:cNvSpPr>
            <a:spLocks noGrp="1" noRot="1" noChangeAspect="1"/>
          </p:cNvSpPr>
          <p:nvPr>
            <p:ph type="sldImg" idx="2"/>
          </p:nvPr>
        </p:nvSpPr>
        <p:spPr>
          <a:xfrm>
            <a:off x="400050" y="696913"/>
            <a:ext cx="6184900" cy="3479800"/>
          </a:xfrm>
          <a:prstGeom prst="rect">
            <a:avLst/>
          </a:prstGeom>
          <a:noFill/>
          <a:ln w="12700">
            <a:solidFill>
              <a:prstClr val="black"/>
            </a:solidFill>
          </a:ln>
        </p:spPr>
        <p:txBody>
          <a:bodyPr vert="horz" lIns="94696" tIns="47346" rIns="94696" bIns="47346" rtlCol="0" anchor="ctr"/>
          <a:lstStyle/>
          <a:p>
            <a:endParaRPr lang="en-GB" dirty="0"/>
          </a:p>
        </p:txBody>
      </p:sp>
      <p:sp>
        <p:nvSpPr>
          <p:cNvPr id="5" name="Notes Placeholder 4"/>
          <p:cNvSpPr>
            <a:spLocks noGrp="1"/>
          </p:cNvSpPr>
          <p:nvPr>
            <p:ph type="body" sz="quarter" idx="3"/>
          </p:nvPr>
        </p:nvSpPr>
        <p:spPr>
          <a:xfrm>
            <a:off x="698501" y="4409758"/>
            <a:ext cx="5588000" cy="4177665"/>
          </a:xfrm>
          <a:prstGeom prst="rect">
            <a:avLst/>
          </a:prstGeom>
        </p:spPr>
        <p:txBody>
          <a:bodyPr vert="horz" lIns="94696" tIns="47346" rIns="94696" bIns="47346"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817905"/>
            <a:ext cx="3026834" cy="464185"/>
          </a:xfrm>
          <a:prstGeom prst="rect">
            <a:avLst/>
          </a:prstGeom>
        </p:spPr>
        <p:txBody>
          <a:bodyPr vert="horz" lIns="94696" tIns="47346" rIns="94696" bIns="47346" rtlCol="0" anchor="b"/>
          <a:lstStyle>
            <a:lvl1pPr algn="l">
              <a:defRPr sz="1200" b="0" i="0">
                <a:latin typeface="Verdana" panose="020B0604030504040204" pitchFamily="34" charset="0"/>
              </a:defRPr>
            </a:lvl1pPr>
          </a:lstStyle>
          <a:p>
            <a:endParaRPr lang="en-US" dirty="0"/>
          </a:p>
        </p:txBody>
      </p:sp>
      <p:sp>
        <p:nvSpPr>
          <p:cNvPr id="7" name="Slide Number Placeholder 6"/>
          <p:cNvSpPr>
            <a:spLocks noGrp="1"/>
          </p:cNvSpPr>
          <p:nvPr>
            <p:ph type="sldNum" sz="quarter" idx="5"/>
          </p:nvPr>
        </p:nvSpPr>
        <p:spPr>
          <a:xfrm>
            <a:off x="3956553" y="8817905"/>
            <a:ext cx="3026834" cy="464185"/>
          </a:xfrm>
          <a:prstGeom prst="rect">
            <a:avLst/>
          </a:prstGeom>
        </p:spPr>
        <p:txBody>
          <a:bodyPr vert="horz" lIns="94696" tIns="47346" rIns="94696" bIns="47346" rtlCol="0" anchor="b"/>
          <a:lstStyle>
            <a:lvl1pPr algn="r">
              <a:defRPr sz="1200" b="0" i="0">
                <a:latin typeface="Verdana" panose="020B0604030504040204" pitchFamily="34" charset="0"/>
              </a:defRPr>
            </a:lvl1pPr>
          </a:lstStyle>
          <a:p>
            <a:fld id="{C0F4A2C8-6C88-4E71-83EE-698B9D4FE22F}" type="slidenum">
              <a:rPr lang="en-US" smtClean="0"/>
              <a:pPr/>
              <a:t>‹#›</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638564" rtl="0" eaLnBrk="1" latinLnBrk="0" hangingPunct="1">
      <a:defRPr sz="2150" b="0" i="0" kern="1200">
        <a:solidFill>
          <a:schemeClr val="tx1"/>
        </a:solidFill>
        <a:latin typeface="Verdana" panose="020B0604030504040204" pitchFamily="34" charset="0"/>
        <a:ea typeface="+mn-ea"/>
        <a:cs typeface="+mn-cs"/>
      </a:defRPr>
    </a:lvl1pPr>
    <a:lvl2pPr marL="819282" algn="l" defTabSz="1638564" rtl="0" eaLnBrk="1" latinLnBrk="0" hangingPunct="1">
      <a:defRPr sz="2150" b="0" i="0" kern="1200">
        <a:solidFill>
          <a:schemeClr val="tx1"/>
        </a:solidFill>
        <a:latin typeface="Verdana" panose="020B0604030504040204" pitchFamily="34" charset="0"/>
        <a:ea typeface="+mn-ea"/>
        <a:cs typeface="+mn-cs"/>
      </a:defRPr>
    </a:lvl2pPr>
    <a:lvl3pPr marL="1638564" algn="l" defTabSz="1638564" rtl="0" eaLnBrk="1" latinLnBrk="0" hangingPunct="1">
      <a:defRPr sz="2150" b="0" i="0" kern="1200">
        <a:solidFill>
          <a:schemeClr val="tx1"/>
        </a:solidFill>
        <a:latin typeface="Verdana" panose="020B0604030504040204" pitchFamily="34" charset="0"/>
        <a:ea typeface="+mn-ea"/>
        <a:cs typeface="+mn-cs"/>
      </a:defRPr>
    </a:lvl3pPr>
    <a:lvl4pPr marL="2457845" algn="l" defTabSz="1638564" rtl="0" eaLnBrk="1" latinLnBrk="0" hangingPunct="1">
      <a:defRPr sz="2150" b="0" i="0" kern="1200">
        <a:solidFill>
          <a:schemeClr val="tx1"/>
        </a:solidFill>
        <a:latin typeface="Verdana" panose="020B0604030504040204" pitchFamily="34" charset="0"/>
        <a:ea typeface="+mn-ea"/>
        <a:cs typeface="+mn-cs"/>
      </a:defRPr>
    </a:lvl4pPr>
    <a:lvl5pPr marL="3277128" algn="l" defTabSz="1638564" rtl="0" eaLnBrk="1" latinLnBrk="0" hangingPunct="1">
      <a:defRPr sz="2150" b="0" i="0" kern="1200">
        <a:solidFill>
          <a:schemeClr val="tx1"/>
        </a:solidFill>
        <a:latin typeface="Verdana" panose="020B0604030504040204" pitchFamily="34" charset="0"/>
        <a:ea typeface="+mn-ea"/>
        <a:cs typeface="+mn-cs"/>
      </a:defRPr>
    </a:lvl5pPr>
    <a:lvl6pPr marL="4096410" algn="l" defTabSz="1638564" rtl="0" eaLnBrk="1" latinLnBrk="0" hangingPunct="1">
      <a:defRPr sz="2150" kern="1200">
        <a:solidFill>
          <a:schemeClr val="tx1"/>
        </a:solidFill>
        <a:latin typeface="+mn-lt"/>
        <a:ea typeface="+mn-ea"/>
        <a:cs typeface="+mn-cs"/>
      </a:defRPr>
    </a:lvl6pPr>
    <a:lvl7pPr marL="4915692" algn="l" defTabSz="1638564" rtl="0" eaLnBrk="1" latinLnBrk="0" hangingPunct="1">
      <a:defRPr sz="2150" kern="1200">
        <a:solidFill>
          <a:schemeClr val="tx1"/>
        </a:solidFill>
        <a:latin typeface="+mn-lt"/>
        <a:ea typeface="+mn-ea"/>
        <a:cs typeface="+mn-cs"/>
      </a:defRPr>
    </a:lvl7pPr>
    <a:lvl8pPr marL="5734973" algn="l" defTabSz="1638564" rtl="0" eaLnBrk="1" latinLnBrk="0" hangingPunct="1">
      <a:defRPr sz="2150" kern="1200">
        <a:solidFill>
          <a:schemeClr val="tx1"/>
        </a:solidFill>
        <a:latin typeface="+mn-lt"/>
        <a:ea typeface="+mn-ea"/>
        <a:cs typeface="+mn-cs"/>
      </a:defRPr>
    </a:lvl8pPr>
    <a:lvl9pPr marL="6554255" algn="l" defTabSz="1638564" rtl="0" eaLnBrk="1" latinLnBrk="0" hangingPunct="1">
      <a:defRPr sz="215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0050" y="696913"/>
            <a:ext cx="6184900" cy="34798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1</a:t>
            </a:fld>
            <a:endParaRPr lang="en-US" dirty="0"/>
          </a:p>
        </p:txBody>
      </p:sp>
    </p:spTree>
    <p:extLst>
      <p:ext uri="{BB962C8B-B14F-4D97-AF65-F5344CB8AC3E}">
        <p14:creationId xmlns:p14="http://schemas.microsoft.com/office/powerpoint/2010/main" val="1759119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0050" y="696913"/>
            <a:ext cx="6184900" cy="34798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2</a:t>
            </a:fld>
            <a:endParaRPr lang="en-US" dirty="0"/>
          </a:p>
        </p:txBody>
      </p:sp>
    </p:spTree>
    <p:extLst>
      <p:ext uri="{BB962C8B-B14F-4D97-AF65-F5344CB8AC3E}">
        <p14:creationId xmlns:p14="http://schemas.microsoft.com/office/powerpoint/2010/main" val="2133628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0050" y="696913"/>
            <a:ext cx="6184900" cy="34798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10582862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Title Slide - White">
    <p:bg bwMode="gray">
      <p:bgPr>
        <a:solidFill>
          <a:schemeClr val="bg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697143" y="670560"/>
            <a:ext cx="2930400" cy="549120"/>
            <a:chOff x="398463" y="404813"/>
            <a:chExt cx="1627187" cy="307976"/>
          </a:xfrm>
          <a:solidFill>
            <a:schemeClr val="tx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grpSp>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4977450" y="1067139"/>
            <a:ext cx="7920000" cy="7920000"/>
          </a:xfrm>
          <a:prstGeom prst="rect">
            <a:avLst/>
          </a:prstGeom>
        </p:spPr>
        <p:txBody>
          <a:bodyPr/>
          <a:lstStyle/>
          <a:p>
            <a:r>
              <a:rPr lang="en-US" noProof="0"/>
              <a:t>Click icon to add picture</a:t>
            </a:r>
            <a:endParaRPr lang="en-US" noProof="0" dirty="0"/>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735756" y="8037299"/>
            <a:ext cx="8037405" cy="1314108"/>
          </a:xfrm>
          <a:prstGeom prst="rect">
            <a:avLst/>
          </a:prstGeom>
        </p:spPr>
        <p:txBody>
          <a:bodyPr anchor="b" anchorCtr="0">
            <a:noAutofit/>
          </a:bodyPr>
          <a:lstStyle>
            <a:lvl1pPr algn="l">
              <a:lnSpc>
                <a:spcPts val="4693"/>
              </a:lnSpc>
              <a:defRPr sz="4693"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735755" y="9359900"/>
            <a:ext cx="6521195" cy="400473"/>
          </a:xfrm>
          <a:prstGeom prst="rect">
            <a:avLst/>
          </a:prstGeom>
        </p:spPr>
        <p:txBody>
          <a:bodyPr anchor="b">
            <a:noAutofit/>
          </a:bodyPr>
          <a:lstStyle>
            <a:lvl1pPr>
              <a:spcAft>
                <a:spcPts val="0"/>
              </a:spcAft>
              <a:defRPr sz="2053"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2333074169"/>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735755" y="2442425"/>
            <a:ext cx="13606779" cy="6917479"/>
          </a:xfrm>
          <a:prstGeom prst="rect">
            <a:avLst/>
          </a:prstGeom>
        </p:spPr>
        <p:txBody>
          <a:bodyPr>
            <a:noAutofit/>
          </a:bodyPr>
          <a:lstStyle>
            <a:lvl1pPr marL="0" indent="0" algn="l">
              <a:buFontTx/>
              <a:buNone/>
              <a:tabLst>
                <a:tab pos="9870030" algn="r"/>
              </a:tabLst>
              <a:defRPr>
                <a:latin typeface="+mn-lt"/>
              </a:defRPr>
            </a:lvl1pPr>
            <a:lvl2pPr marL="204898" indent="-204898" algn="l">
              <a:buClrTx/>
              <a:buSzPct val="100000"/>
              <a:buFont typeface="Arial" panose="020B0604020202020204" pitchFamily="34" charset="0"/>
              <a:buChar char="•"/>
              <a:tabLst>
                <a:tab pos="9870030" algn="r"/>
              </a:tabLst>
              <a:defRPr>
                <a:latin typeface="+mj-lt"/>
              </a:defRPr>
            </a:lvl2pPr>
            <a:lvl3pPr marL="447050" indent="-204898" algn="l">
              <a:buClrTx/>
              <a:buSzPct val="100000"/>
              <a:buFont typeface="Arial" panose="020B0604020202020204" pitchFamily="34" charset="0"/>
              <a:buChar char="−"/>
              <a:tabLst>
                <a:tab pos="9870030" algn="r"/>
              </a:tabLst>
              <a:defRPr>
                <a:latin typeface="+mn-lt"/>
              </a:defRPr>
            </a:lvl3pPr>
            <a:lvl4pPr marL="689202" indent="-204898" algn="l">
              <a:buClrTx/>
              <a:buSzPct val="100000"/>
              <a:buFont typeface="Arial" panose="020B0604020202020204" pitchFamily="34" charset="0"/>
              <a:buChar char="◦"/>
              <a:tabLst>
                <a:tab pos="9870030" algn="r"/>
              </a:tabLst>
              <a:defRPr>
                <a:latin typeface="+mn-lt"/>
              </a:defRPr>
            </a:lvl4pPr>
            <a:lvl5pPr marL="931355" indent="-204898" algn="l">
              <a:buClrTx/>
              <a:buSzPct val="100000"/>
              <a:buFont typeface="Arial" panose="020B0604020202020204" pitchFamily="34" charset="0"/>
              <a:buChar char="−"/>
              <a:tabLst>
                <a:tab pos="7376328" algn="r"/>
              </a:tabLst>
              <a:defRPr baseline="0">
                <a:latin typeface="+mn-lt"/>
              </a:defRPr>
            </a:lvl5pPr>
            <a:lvl6pPr>
              <a:tabLst>
                <a:tab pos="9870030" algn="r"/>
              </a:tabLst>
              <a:defRPr/>
            </a:lvl6pPr>
            <a:lvl7pPr>
              <a:tabLst>
                <a:tab pos="9870030" algn="r"/>
              </a:tabLst>
              <a:defRPr/>
            </a:lvl7pPr>
            <a:lvl8pPr>
              <a:tabLst>
                <a:tab pos="9870030" algn="r"/>
              </a:tabLst>
              <a:defRPr/>
            </a:lvl8pPr>
            <a:lvl9pPr>
              <a:tabLst>
                <a:tab pos="9870030"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Placeholder 1"/>
          <p:cNvSpPr>
            <a:spLocks noGrp="1"/>
          </p:cNvSpPr>
          <p:nvPr>
            <p:ph type="title" hasCustomPrompt="1"/>
          </p:nvPr>
        </p:nvSpPr>
        <p:spPr>
          <a:xfrm>
            <a:off x="735756" y="465667"/>
            <a:ext cx="16397674" cy="1024468"/>
          </a:xfrm>
          <a:prstGeom prst="rect">
            <a:avLst/>
          </a:prstGeom>
        </p:spPr>
        <p:txBody>
          <a:bodyPr vert="horz" lIns="0" tIns="0" rIns="0" bIns="0" rtlCol="0" anchor="t" anchorCtr="0">
            <a:noAutofit/>
          </a:bodyPr>
          <a:lstStyle>
            <a:lvl1pPr>
              <a:defRPr/>
            </a:lvl1pPr>
          </a:lstStyle>
          <a:p>
            <a:r>
              <a:rPr lang="en-US" dirty="0"/>
              <a:t>Click to add title</a:t>
            </a:r>
          </a:p>
        </p:txBody>
      </p:sp>
    </p:spTree>
    <p:extLst>
      <p:ext uri="{BB962C8B-B14F-4D97-AF65-F5344CB8AC3E}">
        <p14:creationId xmlns:p14="http://schemas.microsoft.com/office/powerpoint/2010/main" val="720009022"/>
      </p:ext>
    </p:extLst>
  </p:cSld>
  <p:clrMapOvr>
    <a:masterClrMapping/>
  </p:clrMapOvr>
  <p:transition>
    <p:fade/>
  </p:transition>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Letter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12997975" y="595363"/>
            <a:ext cx="4112768" cy="1507381"/>
          </a:xfrm>
        </p:spPr>
        <p:txBody>
          <a:bodyPr>
            <a:noAutofit/>
          </a:bodyPr>
          <a:lstStyle>
            <a:lvl1pPr>
              <a:spcBef>
                <a:spcPts val="271"/>
              </a:spcBef>
              <a:defRPr sz="1354">
                <a:solidFill>
                  <a:schemeClr val="tx1"/>
                </a:solidFill>
              </a:defRPr>
            </a:lvl1pPr>
            <a:lvl2pPr>
              <a:defRPr sz="1421">
                <a:solidFill>
                  <a:schemeClr val="tx2"/>
                </a:solidFill>
              </a:defRPr>
            </a:lvl2pPr>
            <a:lvl3pPr>
              <a:defRPr sz="1421">
                <a:solidFill>
                  <a:schemeClr val="tx2"/>
                </a:solidFill>
              </a:defRPr>
            </a:lvl3pPr>
            <a:lvl4pPr>
              <a:defRPr sz="1354">
                <a:solidFill>
                  <a:schemeClr val="tx2"/>
                </a:solidFill>
              </a:defRPr>
            </a:lvl4pPr>
            <a:lvl5pPr>
              <a:defRPr sz="1354">
                <a:solidFill>
                  <a:schemeClr val="tx2"/>
                </a:solidFill>
              </a:defRPr>
            </a:lvl5pPr>
          </a:lstStyle>
          <a:p>
            <a:pPr lvl="0"/>
            <a:r>
              <a:rPr lang="en-US"/>
              <a:t>Click to edit Master text styles</a:t>
            </a:r>
          </a:p>
        </p:txBody>
      </p:sp>
      <p:sp>
        <p:nvSpPr>
          <p:cNvPr id="7" name="Text Placeholder 6"/>
          <p:cNvSpPr>
            <a:spLocks noGrp="1"/>
          </p:cNvSpPr>
          <p:nvPr>
            <p:ph type="body" sz="quarter" idx="11"/>
          </p:nvPr>
        </p:nvSpPr>
        <p:spPr>
          <a:xfrm>
            <a:off x="726441" y="2442422"/>
            <a:ext cx="4101593" cy="6917478"/>
          </a:xfrm>
        </p:spPr>
        <p:txBody>
          <a:bodyPr>
            <a:noAutofit/>
          </a:bodyPr>
          <a:lstStyle>
            <a:lvl1pPr>
              <a:spcBef>
                <a:spcPts val="0"/>
              </a:spcBef>
              <a:spcAft>
                <a:spcPts val="813"/>
              </a:spcAft>
              <a:defRPr sz="1421"/>
            </a:lvl1pPr>
            <a:lvl2pPr>
              <a:spcBef>
                <a:spcPts val="406"/>
              </a:spcBef>
              <a:defRPr/>
            </a:lvl2pPr>
            <a:lvl3pPr>
              <a:spcBef>
                <a:spcPts val="406"/>
              </a:spcBef>
              <a:defRPr/>
            </a:lvl3pPr>
            <a:lvl4pPr>
              <a:spcBef>
                <a:spcPts val="406"/>
              </a:spcBef>
              <a:defRPr/>
            </a:lvl4pPr>
            <a:lvl5pPr>
              <a:spcBef>
                <a:spcPts val="406"/>
              </a:spcBef>
              <a:defRPr/>
            </a:lvl5pPr>
          </a:lstStyle>
          <a:p>
            <a:pPr lvl="0"/>
            <a:r>
              <a:rPr lang="en-US"/>
              <a:t>Click to edit Master text styles</a:t>
            </a:r>
          </a:p>
        </p:txBody>
      </p:sp>
      <p:sp>
        <p:nvSpPr>
          <p:cNvPr id="9" name="Text Placeholder 8"/>
          <p:cNvSpPr>
            <a:spLocks noGrp="1"/>
          </p:cNvSpPr>
          <p:nvPr>
            <p:ph type="body" sz="quarter" idx="12"/>
          </p:nvPr>
        </p:nvSpPr>
        <p:spPr>
          <a:xfrm>
            <a:off x="5544542" y="2442422"/>
            <a:ext cx="11610619" cy="6917476"/>
          </a:xfrm>
        </p:spPr>
        <p:txBody>
          <a:bodyPr>
            <a:noAutofit/>
          </a:bodyPr>
          <a:lstStyle>
            <a:lvl1pPr marL="0" indent="0" algn="l">
              <a:spcBef>
                <a:spcPts val="2438"/>
              </a:spcBef>
              <a:buFontTx/>
              <a:buNone/>
              <a:defRPr/>
            </a:lvl1pPr>
            <a:lvl2pPr marL="204898" indent="-204898" algn="l">
              <a:buClrTx/>
              <a:buSzPct val="100000"/>
              <a:buFont typeface="Arial" panose="020B0604020202020204" pitchFamily="34" charset="0"/>
              <a:buChar char="•"/>
              <a:defRPr/>
            </a:lvl2pPr>
            <a:lvl3pPr marL="447050" indent="-204898" algn="l">
              <a:buClrTx/>
              <a:buSzPct val="100000"/>
              <a:buFont typeface="Arial" panose="020B0604020202020204" pitchFamily="34" charset="0"/>
              <a:buChar char="−"/>
              <a:defRPr/>
            </a:lvl3pPr>
            <a:lvl4pPr marL="689202" indent="-204898" algn="l">
              <a:buClrTx/>
              <a:buSzPct val="100000"/>
              <a:buFont typeface="Arial" panose="020B0604020202020204" pitchFamily="34" charset="0"/>
              <a:buChar char="◦"/>
              <a:defRPr/>
            </a:lvl4pPr>
            <a:lvl5pPr marL="931355" indent="-204898" algn="l">
              <a:buClrTx/>
              <a:buSzPct val="10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noProof="0" dirty="0"/>
          </a:p>
        </p:txBody>
      </p:sp>
      <p:grpSp>
        <p:nvGrpSpPr>
          <p:cNvPr id="16" name="Group 15">
            <a:extLst>
              <a:ext uri="{FF2B5EF4-FFF2-40B4-BE49-F238E27FC236}">
                <a16:creationId xmlns:a16="http://schemas.microsoft.com/office/drawing/2014/main" id="{E7C54E12-F787-4B6D-B957-5BFB290BB220}"/>
              </a:ext>
            </a:extLst>
          </p:cNvPr>
          <p:cNvGrpSpPr>
            <a:grpSpLocks noChangeAspect="1"/>
          </p:cNvGrpSpPr>
          <p:nvPr/>
        </p:nvGrpSpPr>
        <p:grpSpPr>
          <a:xfrm>
            <a:off x="697143" y="670560"/>
            <a:ext cx="2930400" cy="549120"/>
            <a:chOff x="398463" y="404813"/>
            <a:chExt cx="1627187" cy="307976"/>
          </a:xfrm>
          <a:solidFill>
            <a:schemeClr val="tx1"/>
          </a:solidFill>
        </p:grpSpPr>
        <p:sp>
          <p:nvSpPr>
            <p:cNvPr id="17" name="Oval 5">
              <a:extLst>
                <a:ext uri="{FF2B5EF4-FFF2-40B4-BE49-F238E27FC236}">
                  <a16:creationId xmlns:a16="http://schemas.microsoft.com/office/drawing/2014/main" id="{ED842BC5-6476-461F-92C1-0BBC55269B55}"/>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18" name="Freeform 6">
              <a:extLst>
                <a:ext uri="{FF2B5EF4-FFF2-40B4-BE49-F238E27FC236}">
                  <a16:creationId xmlns:a16="http://schemas.microsoft.com/office/drawing/2014/main" id="{3D5047E5-5216-4426-B515-7CA53314816D}"/>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19" name="Rectangle 7">
              <a:extLst>
                <a:ext uri="{FF2B5EF4-FFF2-40B4-BE49-F238E27FC236}">
                  <a16:creationId xmlns:a16="http://schemas.microsoft.com/office/drawing/2014/main" id="{D0A93C1C-3209-487D-B5A2-563BA5D67CD3}"/>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1" name="Freeform 8">
              <a:extLst>
                <a:ext uri="{FF2B5EF4-FFF2-40B4-BE49-F238E27FC236}">
                  <a16:creationId xmlns:a16="http://schemas.microsoft.com/office/drawing/2014/main" id="{8C70728D-0A6F-4BF8-A124-23D8A2DF3046}"/>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2" name="Rectangle 9">
              <a:extLst>
                <a:ext uri="{FF2B5EF4-FFF2-40B4-BE49-F238E27FC236}">
                  <a16:creationId xmlns:a16="http://schemas.microsoft.com/office/drawing/2014/main" id="{B2CEECF2-0C1E-4BBC-BE4A-BC449A26DC25}"/>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3" name="Rectangle 10">
              <a:extLst>
                <a:ext uri="{FF2B5EF4-FFF2-40B4-BE49-F238E27FC236}">
                  <a16:creationId xmlns:a16="http://schemas.microsoft.com/office/drawing/2014/main" id="{3B9E0F32-14A5-493D-83F2-F42588B9249B}"/>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4" name="Freeform 11">
              <a:extLst>
                <a:ext uri="{FF2B5EF4-FFF2-40B4-BE49-F238E27FC236}">
                  <a16:creationId xmlns:a16="http://schemas.microsoft.com/office/drawing/2014/main" id="{692FD902-0E73-43D0-B1B8-FA25CD54FE44}"/>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5" name="Freeform 12">
              <a:extLst>
                <a:ext uri="{FF2B5EF4-FFF2-40B4-BE49-F238E27FC236}">
                  <a16:creationId xmlns:a16="http://schemas.microsoft.com/office/drawing/2014/main" id="{BCD3C252-8F19-4706-8A09-E473846334F3}"/>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6" name="Freeform 13">
              <a:extLst>
                <a:ext uri="{FF2B5EF4-FFF2-40B4-BE49-F238E27FC236}">
                  <a16:creationId xmlns:a16="http://schemas.microsoft.com/office/drawing/2014/main" id="{32BC4765-ECD3-44BD-AD71-FC51A8134EE2}"/>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7" name="Freeform 14">
              <a:extLst>
                <a:ext uri="{FF2B5EF4-FFF2-40B4-BE49-F238E27FC236}">
                  <a16:creationId xmlns:a16="http://schemas.microsoft.com/office/drawing/2014/main" id="{E37FCFBA-6C21-49F1-BD1E-969002567CA9}"/>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grpSp>
    </p:spTree>
    <p:extLst>
      <p:ext uri="{BB962C8B-B14F-4D97-AF65-F5344CB8AC3E}">
        <p14:creationId xmlns:p14="http://schemas.microsoft.com/office/powerpoint/2010/main" val="1388699388"/>
      </p:ext>
    </p:extLst>
  </p:cSld>
  <p:clrMapOvr>
    <a:masterClrMapping/>
  </p:clrMapOvr>
  <p:transition>
    <p:fade/>
  </p:transition>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ntents with imag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735755" y="465668"/>
            <a:ext cx="16410093" cy="1024467"/>
          </a:xfrm>
          <a:prstGeom prst="rect">
            <a:avLst/>
          </a:prstGeom>
        </p:spPr>
        <p:txBody>
          <a:bodyPr vert="horz" lIns="0" tIns="0" rIns="0" bIns="0" rtlCol="0" anchor="t" anchorCtr="0">
            <a:noAutofit/>
          </a:bodyPr>
          <a:lstStyle>
            <a:lvl1pPr>
              <a:defRPr/>
            </a:lvl1pPr>
          </a:lstStyle>
          <a:p>
            <a:r>
              <a:rPr lang="en-US" noProof="0" dirty="0"/>
              <a:t>Click to add title</a:t>
            </a:r>
          </a:p>
        </p:txBody>
      </p:sp>
      <p:sp>
        <p:nvSpPr>
          <p:cNvPr id="5" name="Picture Placeholder 9"/>
          <p:cNvSpPr>
            <a:spLocks noGrp="1"/>
          </p:cNvSpPr>
          <p:nvPr>
            <p:ph type="pic" sz="quarter" idx="15"/>
          </p:nvPr>
        </p:nvSpPr>
        <p:spPr>
          <a:xfrm>
            <a:off x="7993849" y="2442423"/>
            <a:ext cx="6143792" cy="6917479"/>
          </a:xfrm>
        </p:spPr>
        <p:txBody>
          <a:bodyPr>
            <a:noAutofit/>
          </a:bodyPr>
          <a:lstStyle/>
          <a:p>
            <a:r>
              <a:rPr lang="en-US" noProof="0"/>
              <a:t>Click icon to add picture</a:t>
            </a:r>
            <a:endParaRPr lang="en-US" noProof="0" dirty="0"/>
          </a:p>
        </p:txBody>
      </p:sp>
      <p:sp>
        <p:nvSpPr>
          <p:cNvPr id="6" name="Content Placeholder 3"/>
          <p:cNvSpPr>
            <a:spLocks noGrp="1"/>
          </p:cNvSpPr>
          <p:nvPr>
            <p:ph sz="quarter" idx="10"/>
          </p:nvPr>
        </p:nvSpPr>
        <p:spPr>
          <a:xfrm>
            <a:off x="735755" y="2442425"/>
            <a:ext cx="6536096" cy="6917479"/>
          </a:xfrm>
          <a:prstGeom prst="rect">
            <a:avLst/>
          </a:prstGeom>
        </p:spPr>
        <p:txBody>
          <a:bodyPr>
            <a:noAutofit/>
          </a:bodyPr>
          <a:lstStyle>
            <a:lvl1pPr marL="0" indent="0" algn="l">
              <a:buFontTx/>
              <a:buNone/>
              <a:tabLst>
                <a:tab pos="7376328" algn="r"/>
              </a:tabLst>
              <a:defRPr>
                <a:latin typeface="+mn-lt"/>
              </a:defRPr>
            </a:lvl1pPr>
            <a:lvl2pPr marL="204898" indent="-204898" algn="l">
              <a:buClrTx/>
              <a:buSzPct val="100000"/>
              <a:buFont typeface="Arial" panose="020B0604020202020204" pitchFamily="34" charset="0"/>
              <a:buChar char="•"/>
              <a:tabLst>
                <a:tab pos="7376328" algn="r"/>
              </a:tabLst>
              <a:defRPr>
                <a:latin typeface="+mj-lt"/>
              </a:defRPr>
            </a:lvl2pPr>
            <a:lvl3pPr marL="447050" indent="-204898" algn="l">
              <a:buClrTx/>
              <a:buSzPct val="100000"/>
              <a:buFont typeface="Arial" panose="020B0604020202020204" pitchFamily="34" charset="0"/>
              <a:buChar char="−"/>
              <a:tabLst>
                <a:tab pos="7376328" algn="r"/>
              </a:tabLst>
              <a:defRPr>
                <a:latin typeface="+mn-lt"/>
              </a:defRPr>
            </a:lvl3pPr>
            <a:lvl4pPr marL="689202" indent="-204898" algn="l">
              <a:buClrTx/>
              <a:buSzPct val="100000"/>
              <a:buFont typeface="Arial" panose="020B0604020202020204" pitchFamily="34" charset="0"/>
              <a:buChar char="◦"/>
              <a:tabLst>
                <a:tab pos="7376328" algn="r"/>
              </a:tabLst>
              <a:defRPr>
                <a:latin typeface="+mn-lt"/>
              </a:defRPr>
            </a:lvl4pPr>
            <a:lvl5pPr marL="931355" indent="-204898" algn="l">
              <a:buClrTx/>
              <a:buSzPct val="100000"/>
              <a:buFont typeface="Arial" panose="020B0604020202020204" pitchFamily="34" charset="0"/>
              <a:buChar char="−"/>
              <a:tabLst>
                <a:tab pos="7376328" algn="r"/>
              </a:tabLst>
              <a:defRPr baseline="0">
                <a:latin typeface="+mn-lt"/>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3004118027"/>
      </p:ext>
    </p:extLst>
  </p:cSld>
  <p:clrMapOvr>
    <a:masterClrMapping/>
  </p:clrMapOvr>
  <p:transition>
    <p:fade/>
  </p:transition>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735755" y="2442425"/>
            <a:ext cx="7781516" cy="6917476"/>
          </a:xfrm>
          <a:prstGeom prst="rect">
            <a:avLst/>
          </a:prstGeom>
        </p:spPr>
        <p:txBody>
          <a:bodyPr>
            <a:noAutofit/>
          </a:bodyPr>
          <a:lstStyle>
            <a:lvl1pPr marL="0" indent="0" algn="l">
              <a:buFontTx/>
              <a:buNone/>
              <a:tabLst>
                <a:tab pos="7376328" algn="r"/>
              </a:tabLst>
              <a:defRPr/>
            </a:lvl1pPr>
            <a:lvl2pPr marL="204898" indent="-204898" algn="l">
              <a:buClrTx/>
              <a:buSzPct val="100000"/>
              <a:buFont typeface="Arial" panose="020B0604020202020204" pitchFamily="34" charset="0"/>
              <a:buChar char="•"/>
              <a:tabLst>
                <a:tab pos="7376328" algn="r"/>
              </a:tabLst>
              <a:defRPr/>
            </a:lvl2pPr>
            <a:lvl3pPr marL="447050" indent="-204898" algn="l">
              <a:buClrTx/>
              <a:buSzPct val="100000"/>
              <a:buFont typeface="Arial" panose="020B0604020202020204" pitchFamily="34" charset="0"/>
              <a:buChar char="−"/>
              <a:tabLst>
                <a:tab pos="7376328" algn="r"/>
              </a:tabLst>
              <a:defRPr/>
            </a:lvl3pPr>
            <a:lvl4pPr marL="689202" indent="-204898" algn="l">
              <a:buClrTx/>
              <a:buSzPct val="100000"/>
              <a:buFont typeface="Arial" panose="020B0604020202020204" pitchFamily="34" charset="0"/>
              <a:buChar char="◦"/>
              <a:tabLst>
                <a:tab pos="7376328" algn="r"/>
              </a:tabLst>
              <a:defRPr/>
            </a:lvl4pPr>
            <a:lvl5pPr marL="931355" indent="-204898" algn="l">
              <a:buClrTx/>
              <a:buSzPct val="100000"/>
              <a:buFont typeface="Arial" panose="020B0604020202020204" pitchFamily="34" charset="0"/>
              <a:buChar char="−"/>
              <a:tabLst>
                <a:tab pos="7376328"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5" name="Content Placeholder 3"/>
          <p:cNvSpPr>
            <a:spLocks noGrp="1"/>
          </p:cNvSpPr>
          <p:nvPr>
            <p:ph sz="quarter" idx="20"/>
          </p:nvPr>
        </p:nvSpPr>
        <p:spPr>
          <a:xfrm>
            <a:off x="9359592" y="2442425"/>
            <a:ext cx="7806745" cy="6917476"/>
          </a:xfrm>
          <a:prstGeom prst="rect">
            <a:avLst/>
          </a:prstGeom>
        </p:spPr>
        <p:txBody>
          <a:bodyPr>
            <a:noAutofit/>
          </a:bodyPr>
          <a:lstStyle>
            <a:lvl1pPr marL="0" indent="0" algn="l">
              <a:buFontTx/>
              <a:buNone/>
              <a:tabLst>
                <a:tab pos="7376328" algn="r"/>
              </a:tabLst>
              <a:defRPr/>
            </a:lvl1pPr>
            <a:lvl2pPr marL="204898" indent="-204898" algn="l">
              <a:buClrTx/>
              <a:buSzPct val="100000"/>
              <a:buFont typeface="Arial" panose="020B0604020202020204" pitchFamily="34" charset="0"/>
              <a:buChar char="•"/>
              <a:tabLst>
                <a:tab pos="7376328" algn="r"/>
              </a:tabLst>
              <a:defRPr/>
            </a:lvl2pPr>
            <a:lvl3pPr marL="447050" indent="-204898" algn="l">
              <a:buClrTx/>
              <a:buSzPct val="100000"/>
              <a:buFont typeface="Arial" panose="020B0604020202020204" pitchFamily="34" charset="0"/>
              <a:buChar char="−"/>
              <a:tabLst>
                <a:tab pos="7376328" algn="r"/>
              </a:tabLst>
              <a:defRPr/>
            </a:lvl3pPr>
            <a:lvl4pPr marL="689202" indent="-204898" algn="l">
              <a:buClrTx/>
              <a:buSzPct val="100000"/>
              <a:buFont typeface="Arial" panose="020B0604020202020204" pitchFamily="34" charset="0"/>
              <a:buChar char="◦"/>
              <a:tabLst>
                <a:tab pos="7376328" algn="r"/>
              </a:tabLst>
              <a:defRPr/>
            </a:lvl4pPr>
            <a:lvl5pPr marL="931355" indent="-204898" algn="l">
              <a:buClrTx/>
              <a:buSzPct val="100000"/>
              <a:buFont typeface="Arial" panose="020B0604020202020204" pitchFamily="34" charset="0"/>
              <a:buChar char="−"/>
              <a:tabLst>
                <a:tab pos="7376328"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7" name="Title Placeholder 1">
            <a:extLst>
              <a:ext uri="{FF2B5EF4-FFF2-40B4-BE49-F238E27FC236}">
                <a16:creationId xmlns:a16="http://schemas.microsoft.com/office/drawing/2014/main" id="{6559CC6F-6478-4902-A4D5-F8FB6538D285}"/>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cxnSp>
        <p:nvCxnSpPr>
          <p:cNvPr id="8" name="Straight Connector 7">
            <a:extLst>
              <a:ext uri="{FF2B5EF4-FFF2-40B4-BE49-F238E27FC236}">
                <a16:creationId xmlns:a16="http://schemas.microsoft.com/office/drawing/2014/main" id="{FE60EB21-E8F1-4E82-A37D-FF126D15B4B7}"/>
              </a:ext>
            </a:extLst>
          </p:cNvPr>
          <p:cNvCxnSpPr/>
          <p:nvPr userDrawn="1"/>
        </p:nvCxnSpPr>
        <p:spPr>
          <a:xfrm>
            <a:off x="525932" y="9006840"/>
            <a:ext cx="16829741" cy="0"/>
          </a:xfrm>
          <a:prstGeom prst="line">
            <a:avLst/>
          </a:prstGeom>
          <a:ln w="63500" cap="rnd">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855378B-F7F0-46CD-B80C-9B1FFD90CBE1}"/>
              </a:ext>
            </a:extLst>
          </p:cNvPr>
          <p:cNvSpPr txBox="1"/>
          <p:nvPr userDrawn="1"/>
        </p:nvSpPr>
        <p:spPr>
          <a:xfrm>
            <a:off x="525931" y="9195821"/>
            <a:ext cx="12297796" cy="662561"/>
          </a:xfrm>
          <a:prstGeom prst="rect">
            <a:avLst/>
          </a:prstGeom>
          <a:noFill/>
        </p:spPr>
        <p:txBody>
          <a:bodyPr wrap="square" lIns="0" tIns="0" rIns="0" bIns="0" rtlCol="0">
            <a:noAutofit/>
          </a:bodyPr>
          <a:lstStyle/>
          <a:p>
            <a:pPr rtl="0"/>
            <a:r>
              <a:rPr lang="en-US" sz="776" b="0" i="0" u="none" strike="noStrike" kern="1200" baseline="30000" dirty="0">
                <a:solidFill>
                  <a:schemeClr val="tx1"/>
                </a:solidFill>
                <a:latin typeface="+mn-lt"/>
                <a:ea typeface="+mn-ea"/>
                <a:cs typeface="+mn-cs"/>
              </a:rPr>
              <a:t> As used in this document, “Deloitte” means Deloitte Consulting LLP, a subsidiary of Deloitte LLP. Please see www.deloitte.com/us/about for a detailed description of our legal structure. Certain services may not be available to attest clients under the rules and regulations of public accounting.</a:t>
            </a:r>
          </a:p>
          <a:p>
            <a:pPr rtl="0"/>
            <a:endParaRPr lang="en-GB" sz="776" b="0" i="0" u="none" strike="noStrike" kern="1200" baseline="30000" dirty="0">
              <a:solidFill>
                <a:schemeClr val="tx1"/>
              </a:solidFill>
              <a:latin typeface="+mn-lt"/>
              <a:ea typeface="+mn-ea"/>
              <a:cs typeface="+mn-cs"/>
            </a:endParaRPr>
          </a:p>
          <a:p>
            <a:pPr rtl="0"/>
            <a:r>
              <a:rPr lang="en-US" sz="776" b="0" i="0" u="none" strike="noStrike" kern="1200" baseline="30000" dirty="0">
                <a:solidFill>
                  <a:schemeClr val="tx1"/>
                </a:solidFill>
                <a:latin typeface="+mn-lt"/>
                <a:ea typeface="+mn-ea"/>
                <a:cs typeface="+mn-cs"/>
              </a:rPr>
              <a:t>This publication contains general information only and Deloitte is not, by means of this publication, rendering accounting, business, financial, investment, legal, tax, or other professional advice or services. This publication is not a substitute for such professional advice or services, nor should it be used as a basis for any decision or action that may affect your business. Before making any decision or taking any action that may affect your business, you should consult a qualified professional advisor. Deloitte shall not be responsible for any loss sustained by any person who relies on this publication.</a:t>
            </a:r>
          </a:p>
          <a:p>
            <a:pPr rtl="0"/>
            <a:r>
              <a:rPr lang="en-US" sz="776" b="0" i="0" u="none" strike="noStrike" kern="1200" baseline="30000" dirty="0">
                <a:solidFill>
                  <a:schemeClr val="tx1"/>
                </a:solidFill>
                <a:latin typeface="+mn-lt"/>
                <a:ea typeface="+mn-ea"/>
                <a:cs typeface="+mn-cs"/>
              </a:rPr>
              <a:t>Copyright © 2020 Deloitte. All rights reserved.</a:t>
            </a:r>
            <a:endParaRPr lang="en-US" sz="776" b="0" noProof="0" dirty="0">
              <a:solidFill>
                <a:schemeClr val="tx1"/>
              </a:solidFill>
              <a:latin typeface="+mn-lt"/>
            </a:endParaRPr>
          </a:p>
        </p:txBody>
      </p:sp>
      <p:cxnSp>
        <p:nvCxnSpPr>
          <p:cNvPr id="10" name="Straight Connector 9">
            <a:extLst>
              <a:ext uri="{FF2B5EF4-FFF2-40B4-BE49-F238E27FC236}">
                <a16:creationId xmlns:a16="http://schemas.microsoft.com/office/drawing/2014/main" id="{AFD1564B-357F-46C3-AAB2-759A9591405C}"/>
              </a:ext>
            </a:extLst>
          </p:cNvPr>
          <p:cNvCxnSpPr/>
          <p:nvPr userDrawn="1"/>
        </p:nvCxnSpPr>
        <p:spPr>
          <a:xfrm>
            <a:off x="579549" y="1080131"/>
            <a:ext cx="16724555" cy="0"/>
          </a:xfrm>
          <a:prstGeom prst="line">
            <a:avLst/>
          </a:prstGeom>
          <a:ln w="63500" cap="rnd">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619732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2 columns - large">
    <p:spTree>
      <p:nvGrpSpPr>
        <p:cNvPr id="1" name=""/>
        <p:cNvGrpSpPr/>
        <p:nvPr/>
      </p:nvGrpSpPr>
      <p:grpSpPr>
        <a:xfrm>
          <a:off x="0" y="0"/>
          <a:ext cx="0" cy="0"/>
          <a:chOff x="0" y="0"/>
          <a:chExt cx="0" cy="0"/>
        </a:xfrm>
      </p:grpSpPr>
      <p:sp>
        <p:nvSpPr>
          <p:cNvPr id="11" name="Content Placeholder 3"/>
          <p:cNvSpPr>
            <a:spLocks noGrp="1"/>
          </p:cNvSpPr>
          <p:nvPr>
            <p:ph sz="quarter" idx="10"/>
          </p:nvPr>
        </p:nvSpPr>
        <p:spPr>
          <a:xfrm>
            <a:off x="735754" y="2442425"/>
            <a:ext cx="7781517" cy="6917476"/>
          </a:xfrm>
          <a:prstGeom prst="rect">
            <a:avLst/>
          </a:prstGeom>
        </p:spPr>
        <p:txBody>
          <a:bodyPr>
            <a:noAutofit/>
          </a:bodyPr>
          <a:lstStyle>
            <a:lvl1pPr marL="0" indent="0" algn="l">
              <a:buFontTx/>
              <a:buNone/>
              <a:tabLst>
                <a:tab pos="7376328" algn="r"/>
              </a:tabLst>
              <a:defRPr sz="2347"/>
            </a:lvl1pPr>
            <a:lvl2pPr marL="260779" indent="-260779" algn="l">
              <a:buClrTx/>
              <a:buSzPct val="100000"/>
              <a:buFont typeface="Arial" panose="020B0604020202020204" pitchFamily="34" charset="0"/>
              <a:buChar char="•"/>
              <a:tabLst>
                <a:tab pos="7376328" algn="r"/>
              </a:tabLst>
              <a:defRPr sz="2347"/>
            </a:lvl2pPr>
            <a:lvl3pPr marL="558813" indent="-260779" algn="l">
              <a:buClrTx/>
              <a:buSzPct val="100000"/>
              <a:buFont typeface="Arial" panose="020B0604020202020204" pitchFamily="34" charset="0"/>
              <a:buChar char="−"/>
              <a:tabLst>
                <a:tab pos="7376328" algn="r"/>
              </a:tabLst>
              <a:defRPr sz="2347"/>
            </a:lvl3pPr>
            <a:lvl4pPr marL="856846" indent="-260779" algn="l">
              <a:buClrTx/>
              <a:buSzPct val="100000"/>
              <a:buFont typeface="Arial" panose="020B0604020202020204" pitchFamily="34" charset="0"/>
              <a:buChar char="◦"/>
              <a:tabLst>
                <a:tab pos="7376328" algn="r"/>
              </a:tabLst>
              <a:defRPr sz="2347"/>
            </a:lvl4pPr>
            <a:lvl5pPr marL="1154880" indent="-260779" algn="l">
              <a:buClrTx/>
              <a:buSzPct val="100000"/>
              <a:buFont typeface="Arial" panose="020B0604020202020204" pitchFamily="34" charset="0"/>
              <a:buChar char="−"/>
              <a:tabLst>
                <a:tab pos="7376328" algn="r"/>
              </a:tabLst>
              <a:defRPr baseline="0"/>
            </a:lvl5pPr>
            <a:lvl6pPr>
              <a:defRPr sz="2347"/>
            </a:lvl6pPr>
            <a:lvl7pPr>
              <a:defRPr sz="2347"/>
            </a:lvl7pPr>
            <a:lvl8pPr>
              <a:defRPr sz="2347"/>
            </a:lvl8pPr>
            <a:lvl9pPr>
              <a:defRPr sz="2347"/>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3" name="Content Placeholder 3"/>
          <p:cNvSpPr>
            <a:spLocks noGrp="1"/>
          </p:cNvSpPr>
          <p:nvPr>
            <p:ph sz="quarter" idx="20"/>
          </p:nvPr>
        </p:nvSpPr>
        <p:spPr>
          <a:xfrm>
            <a:off x="9363199" y="2442425"/>
            <a:ext cx="7782648" cy="6917476"/>
          </a:xfrm>
          <a:prstGeom prst="rect">
            <a:avLst/>
          </a:prstGeom>
        </p:spPr>
        <p:txBody>
          <a:bodyPr>
            <a:noAutofit/>
          </a:bodyPr>
          <a:lstStyle>
            <a:lvl1pPr marL="0" indent="0" algn="l">
              <a:buFontTx/>
              <a:buNone/>
              <a:tabLst>
                <a:tab pos="7376328" algn="r"/>
              </a:tabLst>
              <a:defRPr sz="2347"/>
            </a:lvl1pPr>
            <a:lvl2pPr marL="260779" indent="-260779" algn="l">
              <a:buClrTx/>
              <a:buSzPct val="100000"/>
              <a:buFont typeface="Arial" panose="020B0604020202020204" pitchFamily="34" charset="0"/>
              <a:buChar char="•"/>
              <a:tabLst>
                <a:tab pos="7376328" algn="r"/>
              </a:tabLst>
              <a:defRPr sz="2347"/>
            </a:lvl2pPr>
            <a:lvl3pPr marL="558813" indent="-260779" algn="l">
              <a:buClrTx/>
              <a:buSzPct val="100000"/>
              <a:buFont typeface="Arial" panose="020B0604020202020204" pitchFamily="34" charset="0"/>
              <a:buChar char="−"/>
              <a:tabLst>
                <a:tab pos="7376328" algn="r"/>
              </a:tabLst>
              <a:defRPr sz="2347"/>
            </a:lvl3pPr>
            <a:lvl4pPr marL="856846" indent="-260779" algn="l">
              <a:buClrTx/>
              <a:buSzPct val="100000"/>
              <a:buFont typeface="Arial" panose="020B0604020202020204" pitchFamily="34" charset="0"/>
              <a:buChar char="◦"/>
              <a:tabLst>
                <a:tab pos="7376328" algn="r"/>
              </a:tabLst>
              <a:defRPr sz="2347"/>
            </a:lvl4pPr>
            <a:lvl5pPr marL="1154880" indent="-260779" algn="l">
              <a:buClrTx/>
              <a:buSzPct val="100000"/>
              <a:buFont typeface="Arial" panose="020B0604020202020204" pitchFamily="34" charset="0"/>
              <a:buChar char="−"/>
              <a:tabLst>
                <a:tab pos="7376328" algn="r"/>
              </a:tabLst>
              <a:defRPr baseline="0"/>
            </a:lvl5pPr>
            <a:lvl6pPr>
              <a:defRPr sz="2347"/>
            </a:lvl6pPr>
            <a:lvl7pPr>
              <a:defRPr sz="2347"/>
            </a:lvl7pPr>
            <a:lvl8pPr>
              <a:defRPr sz="2347"/>
            </a:lvl8pPr>
            <a:lvl9pPr>
              <a:defRPr sz="2347"/>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a:extLst>
              <a:ext uri="{FF2B5EF4-FFF2-40B4-BE49-F238E27FC236}">
                <a16:creationId xmlns:a16="http://schemas.microsoft.com/office/drawing/2014/main" id="{E5225F53-1C15-499B-9179-65E3B2184C7C}"/>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9" name="Title Placeholder 1">
            <a:extLst>
              <a:ext uri="{FF2B5EF4-FFF2-40B4-BE49-F238E27FC236}">
                <a16:creationId xmlns:a16="http://schemas.microsoft.com/office/drawing/2014/main" id="{914EA394-D3CD-41FC-B7FF-082F08C15AA4}"/>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105267315"/>
      </p:ext>
    </p:extLst>
  </p:cSld>
  <p:clrMapOvr>
    <a:masterClrMapping/>
  </p:clrMapOvr>
  <p:transition>
    <p:fade/>
  </p:transition>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735757" y="2442425"/>
            <a:ext cx="7854242" cy="6535063"/>
          </a:xfrm>
          <a:prstGeom prst="rect">
            <a:avLst/>
          </a:prstGeom>
        </p:spPr>
        <p:txBody>
          <a:bodyPr>
            <a:noAutofit/>
          </a:bodyPr>
          <a:lstStyle>
            <a:lvl1pPr marL="0" indent="0" algn="l">
              <a:buFontTx/>
              <a:buNone/>
              <a:tabLst>
                <a:tab pos="7376328" algn="r"/>
              </a:tabLst>
              <a:defRPr/>
            </a:lvl1pPr>
            <a:lvl2pPr marL="204898" indent="-204898" algn="l">
              <a:buClrTx/>
              <a:buSzPct val="100000"/>
              <a:buFont typeface="Arial" panose="020B0604020202020204" pitchFamily="34" charset="0"/>
              <a:buChar char="•"/>
              <a:tabLst>
                <a:tab pos="7376328" algn="r"/>
              </a:tabLst>
              <a:defRPr/>
            </a:lvl2pPr>
            <a:lvl3pPr marL="447050" indent="-204898" algn="l">
              <a:buClrTx/>
              <a:buSzPct val="100000"/>
              <a:buFont typeface="Arial" panose="020B0604020202020204" pitchFamily="34" charset="0"/>
              <a:buChar char="−"/>
              <a:tabLst>
                <a:tab pos="7376328" algn="r"/>
              </a:tabLst>
              <a:defRPr/>
            </a:lvl3pPr>
            <a:lvl4pPr marL="689202" indent="-204898" algn="l">
              <a:buClrTx/>
              <a:buSzPct val="100000"/>
              <a:buFont typeface="Arial" panose="020B0604020202020204" pitchFamily="34" charset="0"/>
              <a:buChar char="◦"/>
              <a:tabLst>
                <a:tab pos="7376328" algn="r"/>
              </a:tabLst>
              <a:defRPr/>
            </a:lvl4pPr>
            <a:lvl5pPr marL="931355" indent="-204898" algn="l">
              <a:buClrTx/>
              <a:buSzPct val="100000"/>
              <a:buFont typeface="Arial" panose="020B0604020202020204" pitchFamily="34" charset="0"/>
              <a:buChar char="−"/>
              <a:tabLst>
                <a:tab pos="7376328"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 name="Chart Placeholder 2"/>
          <p:cNvSpPr>
            <a:spLocks noGrp="1"/>
          </p:cNvSpPr>
          <p:nvPr>
            <p:ph type="chart" sz="quarter" idx="21"/>
          </p:nvPr>
        </p:nvSpPr>
        <p:spPr>
          <a:xfrm>
            <a:off x="9300460" y="3116686"/>
            <a:ext cx="7845388" cy="5860800"/>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9300460" y="2442423"/>
            <a:ext cx="7845388" cy="617008"/>
          </a:xfrm>
        </p:spPr>
        <p:txBody>
          <a:bodyPr>
            <a:noAutofit/>
          </a:bodyPr>
          <a:lstStyle/>
          <a:p>
            <a:pPr lvl="0"/>
            <a:r>
              <a:rPr lang="en-US" noProof="0"/>
              <a:t>Click to edit Master text styles</a:t>
            </a:r>
          </a:p>
        </p:txBody>
      </p:sp>
      <p:sp>
        <p:nvSpPr>
          <p:cNvPr id="15" name="Text Placeholder 7"/>
          <p:cNvSpPr>
            <a:spLocks noGrp="1"/>
          </p:cNvSpPr>
          <p:nvPr>
            <p:ph type="body" sz="quarter" idx="23"/>
          </p:nvPr>
        </p:nvSpPr>
        <p:spPr>
          <a:xfrm>
            <a:off x="735754" y="8977488"/>
            <a:ext cx="16410093" cy="382414"/>
          </a:xfrm>
        </p:spPr>
        <p:txBody>
          <a:bodyPr>
            <a:noAutofit/>
          </a:bodyPr>
          <a:lstStyle>
            <a:lvl1pPr>
              <a:spcAft>
                <a:spcPts val="0"/>
              </a:spcAft>
              <a:defRPr sz="1320"/>
            </a:lvl1pPr>
          </a:lstStyle>
          <a:p>
            <a:pPr lvl="0"/>
            <a:r>
              <a:rPr lang="en-US"/>
              <a:t>Click to edit Master text styles</a:t>
            </a:r>
          </a:p>
        </p:txBody>
      </p:sp>
      <p:sp>
        <p:nvSpPr>
          <p:cNvPr id="8" name="Text Placeholder 8">
            <a:extLst>
              <a:ext uri="{FF2B5EF4-FFF2-40B4-BE49-F238E27FC236}">
                <a16:creationId xmlns:a16="http://schemas.microsoft.com/office/drawing/2014/main" id="{E911C489-B226-49BC-B069-119CF8BC96EF}"/>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9" name="Title Placeholder 1">
            <a:extLst>
              <a:ext uri="{FF2B5EF4-FFF2-40B4-BE49-F238E27FC236}">
                <a16:creationId xmlns:a16="http://schemas.microsoft.com/office/drawing/2014/main" id="{F47218A4-44FE-4E96-A903-7AD44AF4E8DB}"/>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2346238447"/>
      </p:ext>
    </p:extLst>
  </p:cSld>
  <p:clrMapOvr>
    <a:masterClrMapping/>
  </p:clrMapOvr>
  <p:transition>
    <p:fade/>
  </p:transition>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9300458" y="3116686"/>
            <a:ext cx="7845389" cy="5860800"/>
          </a:xfrm>
        </p:spPr>
        <p:txBody>
          <a:bodyPr>
            <a:noAutofit/>
          </a:bodyPr>
          <a:lstStyle/>
          <a:p>
            <a:r>
              <a:rPr lang="en-US"/>
              <a:t>Click icon to add chart</a:t>
            </a:r>
            <a:endParaRPr lang="en-GB" dirty="0"/>
          </a:p>
        </p:txBody>
      </p:sp>
      <p:sp>
        <p:nvSpPr>
          <p:cNvPr id="6" name="Text Placeholder 5"/>
          <p:cNvSpPr>
            <a:spLocks noGrp="1"/>
          </p:cNvSpPr>
          <p:nvPr>
            <p:ph type="body" sz="quarter" idx="22"/>
          </p:nvPr>
        </p:nvSpPr>
        <p:spPr>
          <a:xfrm>
            <a:off x="9300460" y="2442423"/>
            <a:ext cx="7845389" cy="617008"/>
          </a:xfrm>
        </p:spPr>
        <p:txBody>
          <a:bodyPr>
            <a:noAutofit/>
          </a:bodyPr>
          <a:lstStyle/>
          <a:p>
            <a:pPr lvl="0"/>
            <a:r>
              <a:rPr lang="en-US" noProof="0"/>
              <a:t>Click to edit Master text styles</a:t>
            </a:r>
          </a:p>
        </p:txBody>
      </p:sp>
      <p:sp>
        <p:nvSpPr>
          <p:cNvPr id="15" name="Text Placeholder 7"/>
          <p:cNvSpPr>
            <a:spLocks noGrp="1"/>
          </p:cNvSpPr>
          <p:nvPr>
            <p:ph type="body" sz="quarter" idx="23"/>
          </p:nvPr>
        </p:nvSpPr>
        <p:spPr>
          <a:xfrm>
            <a:off x="735753" y="8977488"/>
            <a:ext cx="16375948" cy="382414"/>
          </a:xfrm>
        </p:spPr>
        <p:txBody>
          <a:bodyPr>
            <a:noAutofit/>
          </a:bodyPr>
          <a:lstStyle>
            <a:lvl1pPr>
              <a:spcAft>
                <a:spcPts val="0"/>
              </a:spcAft>
              <a:defRPr sz="1320"/>
            </a:lvl1pPr>
          </a:lstStyle>
          <a:p>
            <a:pPr lvl="0"/>
            <a:r>
              <a:rPr lang="en-US"/>
              <a:t>Click to edit Master text styles</a:t>
            </a:r>
          </a:p>
        </p:txBody>
      </p:sp>
      <p:sp>
        <p:nvSpPr>
          <p:cNvPr id="9" name="Chart Placeholder 2"/>
          <p:cNvSpPr>
            <a:spLocks noGrp="1"/>
          </p:cNvSpPr>
          <p:nvPr>
            <p:ph type="chart" sz="quarter" idx="24"/>
          </p:nvPr>
        </p:nvSpPr>
        <p:spPr>
          <a:xfrm>
            <a:off x="735753" y="3116686"/>
            <a:ext cx="7845552" cy="5860800"/>
          </a:xfrm>
        </p:spPr>
        <p:txBody>
          <a:bodyPr>
            <a:noAutofit/>
          </a:bodyPr>
          <a:lstStyle/>
          <a:p>
            <a:r>
              <a:rPr lang="en-US"/>
              <a:t>Click icon to add chart</a:t>
            </a:r>
            <a:endParaRPr lang="en-GB" dirty="0"/>
          </a:p>
        </p:txBody>
      </p:sp>
      <p:sp>
        <p:nvSpPr>
          <p:cNvPr id="12" name="Text Placeholder 5"/>
          <p:cNvSpPr>
            <a:spLocks noGrp="1"/>
          </p:cNvSpPr>
          <p:nvPr>
            <p:ph type="body" sz="quarter" idx="25"/>
          </p:nvPr>
        </p:nvSpPr>
        <p:spPr>
          <a:xfrm>
            <a:off x="735752" y="2442423"/>
            <a:ext cx="7845552" cy="617008"/>
          </a:xfrm>
        </p:spPr>
        <p:txBody>
          <a:bodyPr>
            <a:noAutofit/>
          </a:bodyPr>
          <a:lstStyle/>
          <a:p>
            <a:pPr lvl="0"/>
            <a:r>
              <a:rPr lang="en-US" noProof="0"/>
              <a:t>Click to edit Master text styles</a:t>
            </a:r>
          </a:p>
        </p:txBody>
      </p:sp>
      <p:sp>
        <p:nvSpPr>
          <p:cNvPr id="10" name="Text Placeholder 8">
            <a:extLst>
              <a:ext uri="{FF2B5EF4-FFF2-40B4-BE49-F238E27FC236}">
                <a16:creationId xmlns:a16="http://schemas.microsoft.com/office/drawing/2014/main" id="{5D528E1B-5BDF-48B1-B9CD-A31A99631297}"/>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14" name="Title Placeholder 1">
            <a:extLst>
              <a:ext uri="{FF2B5EF4-FFF2-40B4-BE49-F238E27FC236}">
                <a16:creationId xmlns:a16="http://schemas.microsoft.com/office/drawing/2014/main" id="{56A696DA-71F5-44D5-B231-17F470D2F6A5}"/>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803612084"/>
      </p:ext>
    </p:extLst>
  </p:cSld>
  <p:clrMapOvr>
    <a:masterClrMapping/>
  </p:clrMapOvr>
  <p:transition>
    <p:fade/>
  </p:transition>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 column content">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735754" y="2442425"/>
            <a:ext cx="6500057" cy="6917479"/>
          </a:xfrm>
          <a:prstGeom prst="rect">
            <a:avLst/>
          </a:prstGeom>
        </p:spPr>
        <p:txBody>
          <a:bodyPr>
            <a:noAutofit/>
          </a:bodyPr>
          <a:lstStyle>
            <a:lvl1pPr marL="0" indent="0" algn="l">
              <a:buFontTx/>
              <a:buNone/>
              <a:tabLst>
                <a:tab pos="7376328" algn="r"/>
              </a:tabLst>
              <a:defRPr/>
            </a:lvl1pPr>
            <a:lvl2pPr marL="204898" indent="-204898" algn="l">
              <a:buClrTx/>
              <a:buSzPct val="100000"/>
              <a:buFont typeface="Arial" panose="020B0604020202020204" pitchFamily="34" charset="0"/>
              <a:buChar char="•"/>
              <a:tabLst>
                <a:tab pos="7376328" algn="r"/>
              </a:tabLst>
              <a:defRPr/>
            </a:lvl2pPr>
            <a:lvl3pPr marL="447050" indent="-204898" algn="l">
              <a:buClrTx/>
              <a:buSzPct val="100000"/>
              <a:buFont typeface="Arial" panose="020B0604020202020204" pitchFamily="34" charset="0"/>
              <a:buChar char="−"/>
              <a:tabLst>
                <a:tab pos="7376328" algn="r"/>
              </a:tabLst>
              <a:defRPr/>
            </a:lvl3pPr>
            <a:lvl4pPr marL="689202" indent="-204898" algn="l">
              <a:buClrTx/>
              <a:buSzPct val="100000"/>
              <a:buFont typeface="Arial" panose="020B0604020202020204" pitchFamily="34" charset="0"/>
              <a:buChar char="◦"/>
              <a:tabLst>
                <a:tab pos="7376328" algn="r"/>
              </a:tabLst>
              <a:defRPr/>
            </a:lvl4pPr>
            <a:lvl5pPr marL="931355" indent="-204898" algn="l">
              <a:buClrTx/>
              <a:buSzPct val="100000"/>
              <a:buFont typeface="Arial" panose="020B0604020202020204" pitchFamily="34" charset="0"/>
              <a:buChar char="−"/>
              <a:tabLst>
                <a:tab pos="7376328"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8" name="Content Placeholder 3"/>
          <p:cNvSpPr>
            <a:spLocks noGrp="1"/>
          </p:cNvSpPr>
          <p:nvPr>
            <p:ph sz="quarter" idx="16"/>
          </p:nvPr>
        </p:nvSpPr>
        <p:spPr>
          <a:xfrm>
            <a:off x="7993845" y="2442425"/>
            <a:ext cx="9152000" cy="6917479"/>
          </a:xfrm>
          <a:prstGeom prst="rect">
            <a:avLst/>
          </a:prstGeom>
        </p:spPr>
        <p:txBody>
          <a:bodyPr>
            <a:noAutofit/>
          </a:bodyPr>
          <a:lstStyle>
            <a:lvl1pPr marL="0" indent="0" algn="l">
              <a:buFontTx/>
              <a:buNone/>
              <a:tabLst>
                <a:tab pos="7376328" algn="r"/>
              </a:tabLst>
              <a:defRPr/>
            </a:lvl1pPr>
            <a:lvl2pPr marL="204898" indent="-204898" algn="l">
              <a:buClrTx/>
              <a:buSzPct val="100000"/>
              <a:buFont typeface="Arial" panose="020B0604020202020204" pitchFamily="34" charset="0"/>
              <a:buChar char="•"/>
              <a:tabLst>
                <a:tab pos="7376328" algn="r"/>
              </a:tabLst>
              <a:defRPr/>
            </a:lvl2pPr>
            <a:lvl3pPr marL="447050" indent="-204898" algn="l">
              <a:buClrTx/>
              <a:buSzPct val="100000"/>
              <a:buFont typeface="Arial" panose="020B0604020202020204" pitchFamily="34" charset="0"/>
              <a:buChar char="−"/>
              <a:tabLst>
                <a:tab pos="7376328" algn="r"/>
              </a:tabLst>
              <a:defRPr/>
            </a:lvl3pPr>
            <a:lvl4pPr marL="689202" indent="-204898" algn="l">
              <a:buClrTx/>
              <a:buSzPct val="100000"/>
              <a:buFont typeface="Arial" panose="020B0604020202020204" pitchFamily="34" charset="0"/>
              <a:buChar char="◦"/>
              <a:tabLst>
                <a:tab pos="7376328" algn="r"/>
              </a:tabLst>
              <a:defRPr/>
            </a:lvl4pPr>
            <a:lvl5pPr marL="931355" indent="-204898" algn="l">
              <a:buClrTx/>
              <a:buSzPct val="100000"/>
              <a:buFont typeface="Arial" panose="020B0604020202020204" pitchFamily="34" charset="0"/>
              <a:buChar char="−"/>
              <a:tabLst>
                <a:tab pos="7376328"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a:extLst>
              <a:ext uri="{FF2B5EF4-FFF2-40B4-BE49-F238E27FC236}">
                <a16:creationId xmlns:a16="http://schemas.microsoft.com/office/drawing/2014/main" id="{5DCFBECF-F261-4066-B77C-A1FCF54AA07F}"/>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11" name="Title Placeholder 1">
            <a:extLst>
              <a:ext uri="{FF2B5EF4-FFF2-40B4-BE49-F238E27FC236}">
                <a16:creationId xmlns:a16="http://schemas.microsoft.com/office/drawing/2014/main" id="{6E9BEEDA-6F6F-4BD9-B1D8-9731D1B037A6}"/>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67239463"/>
      </p:ext>
    </p:extLst>
  </p:cSld>
  <p:clrMapOvr>
    <a:masterClrMapping/>
  </p:clrMapOvr>
  <p:transition>
    <p:fade/>
  </p:transition>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11114227" y="2432731"/>
            <a:ext cx="6031620" cy="6927172"/>
          </a:xfrm>
          <a:prstGeom prst="rect">
            <a:avLst/>
          </a:prstGeom>
        </p:spPr>
        <p:txBody>
          <a:bodyPr>
            <a:noAutofit/>
          </a:bodyPr>
          <a:lstStyle>
            <a:lvl1pPr>
              <a:tabLst>
                <a:tab pos="7376328" algn="r"/>
              </a:tabLst>
              <a:defRPr sz="3080">
                <a:solidFill>
                  <a:schemeClr val="accent3"/>
                </a:solidFill>
              </a:defRPr>
            </a:lvl1pPr>
            <a:lvl2pPr>
              <a:tabLst>
                <a:tab pos="7376328" algn="r"/>
              </a:tabLst>
              <a:defRPr/>
            </a:lvl2pPr>
            <a:lvl3pPr>
              <a:tabLst>
                <a:tab pos="7376328" algn="r"/>
              </a:tabLst>
              <a:defRPr/>
            </a:lvl3pPr>
            <a:lvl4pPr>
              <a:tabLst>
                <a:tab pos="7376328" algn="r"/>
              </a:tabLst>
              <a:defRPr/>
            </a:lvl4pPr>
            <a:lvl5pPr>
              <a:tabLst>
                <a:tab pos="7376328"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735755" y="2442422"/>
            <a:ext cx="9542644" cy="6917478"/>
          </a:xfrm>
          <a:prstGeom prst="rect">
            <a:avLst/>
          </a:prstGeom>
        </p:spPr>
        <p:txBody>
          <a:bodyPr>
            <a:noAutofit/>
          </a:bodyPr>
          <a:lstStyle>
            <a:lvl1pPr marL="0" indent="0" algn="l">
              <a:buFontTx/>
              <a:buNone/>
              <a:tabLst>
                <a:tab pos="7376328" algn="r"/>
              </a:tabLst>
              <a:defRPr/>
            </a:lvl1pPr>
            <a:lvl2pPr marL="204898" indent="-204898" algn="l">
              <a:buClrTx/>
              <a:buSzPct val="100000"/>
              <a:buFont typeface="Arial" panose="020B0604020202020204" pitchFamily="34" charset="0"/>
              <a:buChar char="•"/>
              <a:tabLst>
                <a:tab pos="7376328" algn="r"/>
              </a:tabLst>
              <a:defRPr/>
            </a:lvl2pPr>
            <a:lvl3pPr marL="447050" indent="-204898" algn="l">
              <a:buClrTx/>
              <a:buSzPct val="100000"/>
              <a:buFont typeface="Arial" panose="020B0604020202020204" pitchFamily="34" charset="0"/>
              <a:buChar char="−"/>
              <a:tabLst>
                <a:tab pos="7376328" algn="r"/>
              </a:tabLst>
              <a:defRPr/>
            </a:lvl3pPr>
            <a:lvl4pPr marL="689202" indent="-204898" algn="l">
              <a:buClrTx/>
              <a:buSzPct val="100000"/>
              <a:buFont typeface="Arial" panose="020B0604020202020204" pitchFamily="34" charset="0"/>
              <a:buChar char="◦"/>
              <a:tabLst>
                <a:tab pos="7376328" algn="r"/>
              </a:tabLst>
              <a:defRPr/>
            </a:lvl4pPr>
            <a:lvl5pPr marL="931355" indent="-204898" algn="l">
              <a:buClrTx/>
              <a:buSzPct val="100000"/>
              <a:buFont typeface="Arial" panose="020B0604020202020204" pitchFamily="34" charset="0"/>
              <a:buChar char="−"/>
              <a:tabLst>
                <a:tab pos="7376328"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a:extLst>
              <a:ext uri="{FF2B5EF4-FFF2-40B4-BE49-F238E27FC236}">
                <a16:creationId xmlns:a16="http://schemas.microsoft.com/office/drawing/2014/main" id="{68009483-F3D1-4AD9-8031-CEB4620DB873}"/>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11" name="Title Placeholder 1">
            <a:extLst>
              <a:ext uri="{FF2B5EF4-FFF2-40B4-BE49-F238E27FC236}">
                <a16:creationId xmlns:a16="http://schemas.microsoft.com/office/drawing/2014/main" id="{51FE75E2-F986-4CD3-8A43-338DEE272CB9}"/>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189606061"/>
      </p:ext>
    </p:extLst>
  </p:cSld>
  <p:clrMapOvr>
    <a:masterClrMapping/>
  </p:clrMapOvr>
  <p:transition>
    <p:fade/>
  </p:transition>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739201" y="3009599"/>
            <a:ext cx="5206005" cy="5967887"/>
          </a:xfrm>
          <a:prstGeom prst="rect">
            <a:avLst/>
          </a:prstGeom>
        </p:spPr>
        <p:txBody>
          <a:bodyPr>
            <a:noAutofit/>
          </a:bodyPr>
          <a:lstStyle/>
          <a:p>
            <a:r>
              <a:rPr lang="en-US" noProof="0"/>
              <a:t>Click icon to add chart</a:t>
            </a:r>
            <a:endParaRPr lang="en-US" noProof="0" dirty="0"/>
          </a:p>
        </p:txBody>
      </p:sp>
      <p:sp>
        <p:nvSpPr>
          <p:cNvPr id="18" name="Text Placeholder 8"/>
          <p:cNvSpPr>
            <a:spLocks noGrp="1"/>
          </p:cNvSpPr>
          <p:nvPr>
            <p:ph type="body" sz="quarter" idx="18"/>
          </p:nvPr>
        </p:nvSpPr>
        <p:spPr>
          <a:xfrm>
            <a:off x="735754" y="2433412"/>
            <a:ext cx="5206005" cy="575098"/>
          </a:xfrm>
        </p:spPr>
        <p:txBody>
          <a:bodyPr>
            <a:noAutofit/>
          </a:bodyPr>
          <a:lstStyle/>
          <a:p>
            <a:pPr lvl="0"/>
            <a:r>
              <a:rPr lang="en-US" noProof="0"/>
              <a:t>Click to edit Master text styles</a:t>
            </a:r>
          </a:p>
        </p:txBody>
      </p:sp>
      <p:sp>
        <p:nvSpPr>
          <p:cNvPr id="7" name="Chart Placeholder 3"/>
          <p:cNvSpPr>
            <a:spLocks noGrp="1"/>
          </p:cNvSpPr>
          <p:nvPr>
            <p:ph type="chart" sz="quarter" idx="19"/>
          </p:nvPr>
        </p:nvSpPr>
        <p:spPr>
          <a:xfrm>
            <a:off x="6339522" y="3009599"/>
            <a:ext cx="5206005" cy="5967887"/>
          </a:xfrm>
          <a:prstGeom prst="rect">
            <a:avLst/>
          </a:prstGeom>
        </p:spPr>
        <p:txBody>
          <a:bodyPr>
            <a:noAutofit/>
          </a:bodyPr>
          <a:lstStyle/>
          <a:p>
            <a:r>
              <a:rPr lang="en-US" noProof="0"/>
              <a:t>Click icon to add chart</a:t>
            </a:r>
            <a:endParaRPr lang="en-US" noProof="0" dirty="0"/>
          </a:p>
        </p:txBody>
      </p:sp>
      <p:sp>
        <p:nvSpPr>
          <p:cNvPr id="8" name="Text Placeholder 8"/>
          <p:cNvSpPr>
            <a:spLocks noGrp="1"/>
          </p:cNvSpPr>
          <p:nvPr>
            <p:ph type="body" sz="quarter" idx="20"/>
          </p:nvPr>
        </p:nvSpPr>
        <p:spPr>
          <a:xfrm>
            <a:off x="6337799" y="2433412"/>
            <a:ext cx="5206005" cy="575098"/>
          </a:xfrm>
        </p:spPr>
        <p:txBody>
          <a:bodyPr>
            <a:noAutofit/>
          </a:bodyPr>
          <a:lstStyle/>
          <a:p>
            <a:pPr lvl="0"/>
            <a:r>
              <a:rPr lang="en-US" noProof="0"/>
              <a:t>Click to edit Master text styles</a:t>
            </a:r>
          </a:p>
        </p:txBody>
      </p:sp>
      <p:sp>
        <p:nvSpPr>
          <p:cNvPr id="9" name="Chart Placeholder 3"/>
          <p:cNvSpPr>
            <a:spLocks noGrp="1"/>
          </p:cNvSpPr>
          <p:nvPr>
            <p:ph type="chart" sz="quarter" idx="21"/>
          </p:nvPr>
        </p:nvSpPr>
        <p:spPr>
          <a:xfrm>
            <a:off x="11939842" y="3009599"/>
            <a:ext cx="5206005" cy="5967887"/>
          </a:xfrm>
          <a:prstGeom prst="rect">
            <a:avLst/>
          </a:prstGeom>
        </p:spPr>
        <p:txBody>
          <a:bodyPr>
            <a:noAutofit/>
          </a:bodyPr>
          <a:lstStyle/>
          <a:p>
            <a:r>
              <a:rPr lang="en-US" noProof="0"/>
              <a:t>Click icon to add chart</a:t>
            </a:r>
            <a:endParaRPr lang="en-US" noProof="0" dirty="0"/>
          </a:p>
        </p:txBody>
      </p:sp>
      <p:sp>
        <p:nvSpPr>
          <p:cNvPr id="10" name="Text Placeholder 8"/>
          <p:cNvSpPr>
            <a:spLocks noGrp="1"/>
          </p:cNvSpPr>
          <p:nvPr>
            <p:ph type="body" sz="quarter" idx="22"/>
          </p:nvPr>
        </p:nvSpPr>
        <p:spPr>
          <a:xfrm>
            <a:off x="11939842" y="2433413"/>
            <a:ext cx="5206005" cy="584109"/>
          </a:xfrm>
        </p:spPr>
        <p:txBody>
          <a:bodyPr>
            <a:noAutofit/>
          </a:bodyPr>
          <a:lstStyle/>
          <a:p>
            <a:pPr lvl="0"/>
            <a:r>
              <a:rPr lang="en-US" noProof="0"/>
              <a:t>Click to edit Master text styles</a:t>
            </a:r>
          </a:p>
        </p:txBody>
      </p:sp>
      <p:sp>
        <p:nvSpPr>
          <p:cNvPr id="12" name="Text Placeholder 7"/>
          <p:cNvSpPr>
            <a:spLocks noGrp="1"/>
          </p:cNvSpPr>
          <p:nvPr>
            <p:ph type="body" sz="quarter" idx="23"/>
          </p:nvPr>
        </p:nvSpPr>
        <p:spPr>
          <a:xfrm>
            <a:off x="735753" y="8977488"/>
            <a:ext cx="16375948" cy="382414"/>
          </a:xfrm>
        </p:spPr>
        <p:txBody>
          <a:bodyPr>
            <a:noAutofit/>
          </a:bodyPr>
          <a:lstStyle>
            <a:lvl1pPr>
              <a:spcAft>
                <a:spcPts val="0"/>
              </a:spcAft>
              <a:defRPr sz="1320"/>
            </a:lvl1pPr>
          </a:lstStyle>
          <a:p>
            <a:pPr lvl="0"/>
            <a:r>
              <a:rPr lang="en-US" noProof="0"/>
              <a:t>Click to edit Master text styles</a:t>
            </a:r>
          </a:p>
        </p:txBody>
      </p:sp>
      <p:sp>
        <p:nvSpPr>
          <p:cNvPr id="11" name="Text Placeholder 8">
            <a:extLst>
              <a:ext uri="{FF2B5EF4-FFF2-40B4-BE49-F238E27FC236}">
                <a16:creationId xmlns:a16="http://schemas.microsoft.com/office/drawing/2014/main" id="{F3BAE7D4-2DCE-493F-8804-6735FFDC6D71}"/>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13" name="Title Placeholder 1">
            <a:extLst>
              <a:ext uri="{FF2B5EF4-FFF2-40B4-BE49-F238E27FC236}">
                <a16:creationId xmlns:a16="http://schemas.microsoft.com/office/drawing/2014/main" id="{0AA8666D-884E-4CE4-A16C-E06A6E0BAE3D}"/>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768757219"/>
      </p:ext>
    </p:extLst>
  </p:cSld>
  <p:clrMapOvr>
    <a:masterClrMapping/>
  </p:clrMapOvr>
  <p:transition>
    <p:fade/>
  </p:transition>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 Black">
    <p:bg bwMode="gray">
      <p:bgPr>
        <a:solidFill>
          <a:schemeClr val="tx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p:nvGrpSpPr>
        <p:grpSpPr>
          <a:xfrm>
            <a:off x="697143" y="670560"/>
            <a:ext cx="2930400" cy="549120"/>
            <a:chOff x="398463" y="404813"/>
            <a:chExt cx="1627187" cy="307976"/>
          </a:xfrm>
          <a:solidFill>
            <a:schemeClr val="bg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accent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grpSp>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4977450" y="1067139"/>
            <a:ext cx="7920000" cy="7920000"/>
          </a:xfrm>
          <a:prstGeom prst="rect">
            <a:avLst/>
          </a:prstGeom>
        </p:spPr>
        <p:txBody>
          <a:bodyPr/>
          <a:lstStyle/>
          <a:p>
            <a:r>
              <a:rPr lang="en-US" noProof="0"/>
              <a:t>Click icon to add picture</a:t>
            </a:r>
            <a:endParaRPr lang="en-US" noProof="0" dirty="0"/>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735755" y="7606438"/>
            <a:ext cx="6521195" cy="1314108"/>
          </a:xfrm>
          <a:prstGeom prst="rect">
            <a:avLst/>
          </a:prstGeom>
        </p:spPr>
        <p:txBody>
          <a:bodyPr anchor="b" anchorCtr="0">
            <a:noAutofit/>
          </a:bodyPr>
          <a:lstStyle>
            <a:lvl1pPr algn="l">
              <a:lnSpc>
                <a:spcPts val="4693"/>
              </a:lnSpc>
              <a:defRPr sz="4693"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735755" y="9359900"/>
            <a:ext cx="6521195" cy="400473"/>
          </a:xfrm>
          <a:prstGeom prst="rect">
            <a:avLst/>
          </a:prstGeom>
        </p:spPr>
        <p:txBody>
          <a:bodyPr anchor="b">
            <a:noAutofit/>
          </a:bodyPr>
          <a:lstStyle>
            <a:lvl1pPr>
              <a:spcAft>
                <a:spcPts val="0"/>
              </a:spcAft>
              <a:defRPr sz="2053"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81746633"/>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eam profile">
    <p:spTree>
      <p:nvGrpSpPr>
        <p:cNvPr id="1" name=""/>
        <p:cNvGrpSpPr/>
        <p:nvPr/>
      </p:nvGrpSpPr>
      <p:grpSpPr>
        <a:xfrm>
          <a:off x="0" y="0"/>
          <a:ext cx="0" cy="0"/>
          <a:chOff x="0" y="0"/>
          <a:chExt cx="0" cy="0"/>
        </a:xfrm>
      </p:grpSpPr>
      <p:sp>
        <p:nvSpPr>
          <p:cNvPr id="4" name="Picture Placeholder 6"/>
          <p:cNvSpPr>
            <a:spLocks noGrp="1"/>
          </p:cNvSpPr>
          <p:nvPr>
            <p:ph type="pic" sz="quarter" idx="13"/>
          </p:nvPr>
        </p:nvSpPr>
        <p:spPr>
          <a:xfrm>
            <a:off x="735752" y="2455326"/>
            <a:ext cx="3977600" cy="1848000"/>
          </a:xfrm>
        </p:spPr>
        <p:txBody>
          <a:bodyPr lIns="0" tIns="0" rIns="0" bIns="0">
            <a:noAutofit/>
          </a:bodyPr>
          <a:lstStyle/>
          <a:p>
            <a:r>
              <a:rPr lang="en-US" noProof="0"/>
              <a:t>Click icon to add picture</a:t>
            </a:r>
            <a:endParaRPr lang="en-US" noProof="0" dirty="0"/>
          </a:p>
        </p:txBody>
      </p:sp>
      <p:sp>
        <p:nvSpPr>
          <p:cNvPr id="5" name="Picture Placeholder 6"/>
          <p:cNvSpPr>
            <a:spLocks noGrp="1"/>
          </p:cNvSpPr>
          <p:nvPr>
            <p:ph type="pic" sz="quarter" idx="14"/>
          </p:nvPr>
        </p:nvSpPr>
        <p:spPr>
          <a:xfrm>
            <a:off x="4879917" y="2455326"/>
            <a:ext cx="3977600" cy="1848000"/>
          </a:xfrm>
        </p:spPr>
        <p:txBody>
          <a:bodyPr lIns="0" tIns="0" rIns="0" bIns="0">
            <a:noAutofit/>
          </a:bodyPr>
          <a:lstStyle/>
          <a:p>
            <a:r>
              <a:rPr lang="en-US" noProof="0"/>
              <a:t>Click icon to add picture</a:t>
            </a:r>
            <a:endParaRPr lang="en-US" noProof="0" dirty="0"/>
          </a:p>
        </p:txBody>
      </p:sp>
      <p:sp>
        <p:nvSpPr>
          <p:cNvPr id="6" name="Picture Placeholder 6"/>
          <p:cNvSpPr>
            <a:spLocks noGrp="1"/>
          </p:cNvSpPr>
          <p:nvPr>
            <p:ph type="pic" sz="quarter" idx="15"/>
          </p:nvPr>
        </p:nvSpPr>
        <p:spPr>
          <a:xfrm>
            <a:off x="9024082" y="2455326"/>
            <a:ext cx="3977600" cy="1848000"/>
          </a:xfrm>
        </p:spPr>
        <p:txBody>
          <a:bodyPr lIns="0" tIns="0" rIns="0" bIns="0">
            <a:noAutofit/>
          </a:bodyPr>
          <a:lstStyle/>
          <a:p>
            <a:r>
              <a:rPr lang="en-US" noProof="0"/>
              <a:t>Click icon to add picture</a:t>
            </a:r>
            <a:endParaRPr lang="en-US" noProof="0" dirty="0"/>
          </a:p>
        </p:txBody>
      </p:sp>
      <p:sp>
        <p:nvSpPr>
          <p:cNvPr id="7" name="Picture Placeholder 6"/>
          <p:cNvSpPr>
            <a:spLocks noGrp="1"/>
          </p:cNvSpPr>
          <p:nvPr>
            <p:ph type="pic" sz="quarter" idx="16"/>
          </p:nvPr>
        </p:nvSpPr>
        <p:spPr>
          <a:xfrm>
            <a:off x="13168248" y="2455326"/>
            <a:ext cx="3977600" cy="1848000"/>
          </a:xfrm>
        </p:spPr>
        <p:txBody>
          <a:bodyPr lIns="0" tIns="0" rIns="0" bIns="0">
            <a:noAutofit/>
          </a:bodyPr>
          <a:lstStyle/>
          <a:p>
            <a:r>
              <a:rPr lang="en-US" noProof="0"/>
              <a:t>Click icon to add picture</a:t>
            </a:r>
            <a:endParaRPr lang="en-US" noProof="0" dirty="0"/>
          </a:p>
        </p:txBody>
      </p:sp>
      <p:sp>
        <p:nvSpPr>
          <p:cNvPr id="9" name="Text Placeholder 8"/>
          <p:cNvSpPr>
            <a:spLocks noGrp="1"/>
          </p:cNvSpPr>
          <p:nvPr>
            <p:ph type="body" sz="quarter" idx="17"/>
          </p:nvPr>
        </p:nvSpPr>
        <p:spPr>
          <a:xfrm>
            <a:off x="735753" y="4582160"/>
            <a:ext cx="3990020" cy="4777737"/>
          </a:xfrm>
        </p:spPr>
        <p:txBody>
          <a:bodyPr>
            <a:noAutofit/>
          </a:bodyPr>
          <a:lstStyle>
            <a:lvl1pPr marL="0" indent="0" algn="l">
              <a:buFontTx/>
              <a:buNone/>
              <a:defRPr b="1">
                <a:solidFill>
                  <a:schemeClr val="accent1"/>
                </a:solidFill>
              </a:defRPr>
            </a:lvl1pPr>
            <a:lvl2pPr marL="204898" indent="-204898" algn="l">
              <a:spcAft>
                <a:spcPts val="0"/>
              </a:spcAft>
              <a:buClrTx/>
              <a:buSzPct val="100000"/>
              <a:buFont typeface="Arial" panose="020B0604020202020204" pitchFamily="34" charset="0"/>
              <a:buChar char="•"/>
              <a:defRPr/>
            </a:lvl2pPr>
            <a:lvl3pPr marL="447050" indent="-204898" algn="l">
              <a:spcAft>
                <a:spcPts val="0"/>
              </a:spcAft>
              <a:buClrTx/>
              <a:buSzPct val="100000"/>
              <a:buFont typeface="Arial" panose="020B0604020202020204" pitchFamily="34" charset="0"/>
              <a:buChar char="−"/>
              <a:defRPr/>
            </a:lvl3pPr>
            <a:lvl4pPr marL="689202" indent="-204898" algn="l">
              <a:spcAft>
                <a:spcPts val="0"/>
              </a:spcAft>
              <a:buClrTx/>
              <a:buSzPct val="100000"/>
              <a:buFont typeface="Arial" panose="020B0604020202020204" pitchFamily="34" charset="0"/>
              <a:buChar char="◦"/>
              <a:defRPr/>
            </a:lvl4pPr>
            <a:lvl5pPr marL="931355" indent="-204898" algn="l">
              <a:spcAft>
                <a:spcPts val="0"/>
              </a:spcAft>
              <a:buClrTx/>
              <a:buSzPct val="100000"/>
              <a:buFont typeface="Arial" panose="020B0604020202020204" pitchFamily="34" charset="0"/>
              <a:buChar char="−"/>
              <a:defRPr baseline="0"/>
            </a:lvl5pPr>
            <a:lvl6pPr marL="522732" indent="-258726">
              <a:spcAft>
                <a:spcPts val="0"/>
              </a:spcAft>
              <a:buFont typeface="Verdana" panose="020B0604030504040204" pitchFamily="34" charset="0"/>
              <a:buChar char="−"/>
              <a:defRPr/>
            </a:lvl6pPr>
            <a:lvl7pPr marL="522732" indent="-258726">
              <a:spcAft>
                <a:spcPts val="0"/>
              </a:spcAft>
              <a:defRPr/>
            </a:lvl7pPr>
            <a:lvl8pPr marL="522732" indent="-258726">
              <a:spcAft>
                <a:spcPts val="0"/>
              </a:spcAft>
              <a:defRPr/>
            </a:lvl8pPr>
            <a:lvl9pPr marL="522732" indent="-258726">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p:cNvSpPr>
            <a:spLocks noGrp="1"/>
          </p:cNvSpPr>
          <p:nvPr>
            <p:ph type="body" sz="quarter" idx="18"/>
          </p:nvPr>
        </p:nvSpPr>
        <p:spPr>
          <a:xfrm>
            <a:off x="9019946" y="4576809"/>
            <a:ext cx="3977600" cy="4783092"/>
          </a:xfrm>
        </p:spPr>
        <p:txBody>
          <a:bodyPr>
            <a:noAutofit/>
          </a:bodyPr>
          <a:lstStyle>
            <a:lvl1pPr marL="0" indent="0" algn="l">
              <a:buFontTx/>
              <a:buNone/>
              <a:defRPr b="1">
                <a:solidFill>
                  <a:schemeClr val="accent1"/>
                </a:solidFill>
              </a:defRPr>
            </a:lvl1pPr>
            <a:lvl2pPr marL="204898" indent="-204898" algn="l">
              <a:spcAft>
                <a:spcPts val="0"/>
              </a:spcAft>
              <a:buClrTx/>
              <a:buSzPct val="100000"/>
              <a:buFont typeface="Arial" panose="020B0604020202020204" pitchFamily="34" charset="0"/>
              <a:buChar char="•"/>
              <a:defRPr/>
            </a:lvl2pPr>
            <a:lvl3pPr marL="447050" indent="-204898" algn="l">
              <a:spcAft>
                <a:spcPts val="0"/>
              </a:spcAft>
              <a:buClrTx/>
              <a:buSzPct val="100000"/>
              <a:buFont typeface="Arial" panose="020B0604020202020204" pitchFamily="34" charset="0"/>
              <a:buChar char="−"/>
              <a:defRPr/>
            </a:lvl3pPr>
            <a:lvl4pPr marL="689202" indent="-204898" algn="l">
              <a:spcAft>
                <a:spcPts val="0"/>
              </a:spcAft>
              <a:buClrTx/>
              <a:buSzPct val="100000"/>
              <a:buFont typeface="Arial" panose="020B0604020202020204" pitchFamily="34" charset="0"/>
              <a:buChar char="◦"/>
              <a:defRPr/>
            </a:lvl4pPr>
            <a:lvl5pPr marL="931355" indent="-204898" algn="l">
              <a:spcAft>
                <a:spcPts val="0"/>
              </a:spcAft>
              <a:buClrTx/>
              <a:buSzPct val="100000"/>
              <a:buFont typeface="Arial" panose="020B0604020202020204" pitchFamily="34" charset="0"/>
              <a:buChar char="−"/>
              <a:defRPr baseline="0"/>
            </a:lvl5pPr>
            <a:lvl6pPr marL="522732" indent="-258726">
              <a:spcAft>
                <a:spcPts val="0"/>
              </a:spcAft>
              <a:buFont typeface="Verdana" panose="020B0604030504040204" pitchFamily="34" charset="0"/>
              <a:buChar char="−"/>
              <a:defRPr/>
            </a:lvl6pPr>
            <a:lvl7pPr marL="522732" indent="-258726">
              <a:spcAft>
                <a:spcPts val="0"/>
              </a:spcAft>
              <a:defRPr/>
            </a:lvl7pPr>
            <a:lvl8pPr marL="522732" indent="-258726">
              <a:spcAft>
                <a:spcPts val="0"/>
              </a:spcAft>
              <a:defRPr/>
            </a:lvl8pPr>
            <a:lvl9pPr marL="522732" indent="-258726">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 Placeholder 8"/>
          <p:cNvSpPr>
            <a:spLocks noGrp="1"/>
          </p:cNvSpPr>
          <p:nvPr>
            <p:ph type="body" sz="quarter" idx="19"/>
          </p:nvPr>
        </p:nvSpPr>
        <p:spPr>
          <a:xfrm>
            <a:off x="4884059" y="4582161"/>
            <a:ext cx="3977600" cy="4777739"/>
          </a:xfrm>
        </p:spPr>
        <p:txBody>
          <a:bodyPr>
            <a:noAutofit/>
          </a:bodyPr>
          <a:lstStyle>
            <a:lvl1pPr marL="0" indent="0" algn="l">
              <a:buFontTx/>
              <a:buNone/>
              <a:defRPr b="1">
                <a:solidFill>
                  <a:schemeClr val="accent1"/>
                </a:solidFill>
              </a:defRPr>
            </a:lvl1pPr>
            <a:lvl2pPr marL="204898" indent="-204898" algn="l">
              <a:spcAft>
                <a:spcPts val="0"/>
              </a:spcAft>
              <a:buClrTx/>
              <a:buSzPct val="100000"/>
              <a:buFont typeface="Arial" panose="020B0604020202020204" pitchFamily="34" charset="0"/>
              <a:buChar char="•"/>
              <a:defRPr/>
            </a:lvl2pPr>
            <a:lvl3pPr marL="447050" indent="-204898" algn="l">
              <a:spcAft>
                <a:spcPts val="0"/>
              </a:spcAft>
              <a:buClrTx/>
              <a:buSzPct val="100000"/>
              <a:buFont typeface="Arial" panose="020B0604020202020204" pitchFamily="34" charset="0"/>
              <a:buChar char="−"/>
              <a:defRPr/>
            </a:lvl3pPr>
            <a:lvl4pPr marL="689202" indent="-204898" algn="l">
              <a:spcAft>
                <a:spcPts val="0"/>
              </a:spcAft>
              <a:buClrTx/>
              <a:buSzPct val="100000"/>
              <a:buFont typeface="Arial" panose="020B0604020202020204" pitchFamily="34" charset="0"/>
              <a:buChar char="◦"/>
              <a:defRPr/>
            </a:lvl4pPr>
            <a:lvl5pPr marL="931355" indent="-204898" algn="l">
              <a:spcAft>
                <a:spcPts val="0"/>
              </a:spcAft>
              <a:buClrTx/>
              <a:buSzPct val="100000"/>
              <a:buFont typeface="Arial" panose="020B0604020202020204" pitchFamily="34" charset="0"/>
              <a:buChar char="−"/>
              <a:defRPr baseline="0"/>
            </a:lvl5pPr>
            <a:lvl6pPr marL="522732" indent="-258726">
              <a:spcAft>
                <a:spcPts val="0"/>
              </a:spcAft>
              <a:buFont typeface="Verdana" panose="020B0604030504040204" pitchFamily="34" charset="0"/>
              <a:buChar char="−"/>
              <a:defRPr/>
            </a:lvl6pPr>
            <a:lvl7pPr marL="522732" indent="-258726">
              <a:spcAft>
                <a:spcPts val="0"/>
              </a:spcAft>
              <a:defRPr/>
            </a:lvl7pPr>
            <a:lvl8pPr marL="522732" indent="-258726">
              <a:spcAft>
                <a:spcPts val="0"/>
              </a:spcAft>
              <a:defRPr/>
            </a:lvl8pPr>
            <a:lvl9pPr marL="522732" indent="-258726">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2" name="Text Placeholder 8"/>
          <p:cNvSpPr>
            <a:spLocks noGrp="1"/>
          </p:cNvSpPr>
          <p:nvPr>
            <p:ph type="body" sz="quarter" idx="20"/>
          </p:nvPr>
        </p:nvSpPr>
        <p:spPr>
          <a:xfrm>
            <a:off x="13189982" y="4559145"/>
            <a:ext cx="3955868" cy="4800752"/>
          </a:xfrm>
        </p:spPr>
        <p:txBody>
          <a:bodyPr>
            <a:noAutofit/>
          </a:bodyPr>
          <a:lstStyle>
            <a:lvl1pPr marL="0" indent="0" algn="l">
              <a:buFontTx/>
              <a:buNone/>
              <a:defRPr b="1">
                <a:solidFill>
                  <a:schemeClr val="accent1"/>
                </a:solidFill>
              </a:defRPr>
            </a:lvl1pPr>
            <a:lvl2pPr marL="204898" indent="-204898" algn="l">
              <a:spcAft>
                <a:spcPts val="0"/>
              </a:spcAft>
              <a:buClrTx/>
              <a:buSzPct val="100000"/>
              <a:buFont typeface="Arial" panose="020B0604020202020204" pitchFamily="34" charset="0"/>
              <a:buChar char="•"/>
              <a:defRPr/>
            </a:lvl2pPr>
            <a:lvl3pPr marL="447050" indent="-204898" algn="l">
              <a:spcAft>
                <a:spcPts val="0"/>
              </a:spcAft>
              <a:buClrTx/>
              <a:buSzPct val="100000"/>
              <a:buFont typeface="Arial" panose="020B0604020202020204" pitchFamily="34" charset="0"/>
              <a:buChar char="−"/>
              <a:defRPr/>
            </a:lvl3pPr>
            <a:lvl4pPr marL="689202" indent="-204898" algn="l">
              <a:spcAft>
                <a:spcPts val="0"/>
              </a:spcAft>
              <a:buClrTx/>
              <a:buSzPct val="100000"/>
              <a:buFont typeface="Arial" panose="020B0604020202020204" pitchFamily="34" charset="0"/>
              <a:buChar char="◦"/>
              <a:defRPr/>
            </a:lvl4pPr>
            <a:lvl5pPr marL="931355" indent="-204898" algn="l">
              <a:spcAft>
                <a:spcPts val="0"/>
              </a:spcAft>
              <a:buClrTx/>
              <a:buSzPct val="100000"/>
              <a:buFont typeface="Arial" panose="020B0604020202020204" pitchFamily="34" charset="0"/>
              <a:buChar char="−"/>
              <a:defRPr baseline="0"/>
            </a:lvl5pPr>
            <a:lvl6pPr marL="522732" indent="-258726">
              <a:spcAft>
                <a:spcPts val="0"/>
              </a:spcAft>
              <a:buFont typeface="Verdana" panose="020B0604030504040204" pitchFamily="34" charset="0"/>
              <a:buChar char="−"/>
              <a:defRPr/>
            </a:lvl6pPr>
            <a:lvl7pPr marL="522732" indent="-258726">
              <a:spcAft>
                <a:spcPts val="0"/>
              </a:spcAft>
              <a:defRPr/>
            </a:lvl7pPr>
            <a:lvl8pPr marL="522732" indent="-258726">
              <a:spcAft>
                <a:spcPts val="0"/>
              </a:spcAft>
              <a:defRPr/>
            </a:lvl8pPr>
            <a:lvl9pPr marL="522732" indent="-258726">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6" name="Text Placeholder 8">
            <a:extLst>
              <a:ext uri="{FF2B5EF4-FFF2-40B4-BE49-F238E27FC236}">
                <a16:creationId xmlns:a16="http://schemas.microsoft.com/office/drawing/2014/main" id="{CB36819A-C0CE-4CC8-96BE-D57C8135F44C}"/>
              </a:ext>
            </a:extLst>
          </p:cNvPr>
          <p:cNvSpPr>
            <a:spLocks noGrp="1"/>
          </p:cNvSpPr>
          <p:nvPr>
            <p:ph type="body" sz="quarter" idx="21"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17" name="Title Placeholder 1">
            <a:extLst>
              <a:ext uri="{FF2B5EF4-FFF2-40B4-BE49-F238E27FC236}">
                <a16:creationId xmlns:a16="http://schemas.microsoft.com/office/drawing/2014/main" id="{A14F8B0D-4D62-4988-B307-1BB6BBEEC11C}"/>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4237858838"/>
      </p:ext>
    </p:extLst>
  </p:cSld>
  <p:clrMapOvr>
    <a:masterClrMapping/>
  </p:clrMapOvr>
  <p:transition>
    <p:fade/>
  </p:transition>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eam profile 2">
    <p:spTree>
      <p:nvGrpSpPr>
        <p:cNvPr id="1" name=""/>
        <p:cNvGrpSpPr/>
        <p:nvPr/>
      </p:nvGrpSpPr>
      <p:grpSpPr>
        <a:xfrm>
          <a:off x="0" y="0"/>
          <a:ext cx="0" cy="0"/>
          <a:chOff x="0" y="0"/>
          <a:chExt cx="0" cy="0"/>
        </a:xfrm>
      </p:grpSpPr>
      <p:sp>
        <p:nvSpPr>
          <p:cNvPr id="4" name="Rectangle 3"/>
          <p:cNvSpPr/>
          <p:nvPr/>
        </p:nvSpPr>
        <p:spPr>
          <a:xfrm>
            <a:off x="739200" y="2452761"/>
            <a:ext cx="8060800"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613" dirty="0">
              <a:solidFill>
                <a:schemeClr val="bg1"/>
              </a:solidFill>
            </a:endParaRPr>
          </a:p>
        </p:txBody>
      </p:sp>
      <p:sp>
        <p:nvSpPr>
          <p:cNvPr id="5" name="Rectangle 4"/>
          <p:cNvSpPr/>
          <p:nvPr/>
        </p:nvSpPr>
        <p:spPr>
          <a:xfrm>
            <a:off x="9128659" y="2442553"/>
            <a:ext cx="8030098" cy="894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613" dirty="0">
              <a:solidFill>
                <a:schemeClr val="bg1"/>
              </a:solidFill>
            </a:endParaRPr>
          </a:p>
        </p:txBody>
      </p:sp>
      <p:sp>
        <p:nvSpPr>
          <p:cNvPr id="6" name="Rectangle 5"/>
          <p:cNvSpPr/>
          <p:nvPr/>
        </p:nvSpPr>
        <p:spPr>
          <a:xfrm>
            <a:off x="739200" y="5962254"/>
            <a:ext cx="8060800"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613" dirty="0">
              <a:solidFill>
                <a:schemeClr val="bg1"/>
              </a:solidFill>
            </a:endParaRPr>
          </a:p>
        </p:txBody>
      </p:sp>
      <p:sp>
        <p:nvSpPr>
          <p:cNvPr id="7" name="Rectangle 6"/>
          <p:cNvSpPr/>
          <p:nvPr/>
        </p:nvSpPr>
        <p:spPr>
          <a:xfrm>
            <a:off x="9128659" y="5962254"/>
            <a:ext cx="8030098"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613" dirty="0">
              <a:solidFill>
                <a:schemeClr val="bg1"/>
              </a:solidFill>
            </a:endParaRPr>
          </a:p>
        </p:txBody>
      </p:sp>
      <p:sp>
        <p:nvSpPr>
          <p:cNvPr id="8" name="Picture Placeholder 11"/>
          <p:cNvSpPr>
            <a:spLocks noGrp="1"/>
          </p:cNvSpPr>
          <p:nvPr>
            <p:ph type="pic" sz="quarter" idx="25"/>
          </p:nvPr>
        </p:nvSpPr>
        <p:spPr>
          <a:xfrm>
            <a:off x="739200" y="2706553"/>
            <a:ext cx="2886400" cy="2164800"/>
          </a:xfrm>
        </p:spPr>
        <p:txBody>
          <a:bodyPr/>
          <a:lstStyle>
            <a:lvl1pPr algn="ctr">
              <a:defRPr/>
            </a:lvl1pPr>
          </a:lstStyle>
          <a:p>
            <a:r>
              <a:rPr lang="en-US"/>
              <a:t>Click icon to add picture</a:t>
            </a:r>
            <a:endParaRPr lang="en-GB" dirty="0"/>
          </a:p>
        </p:txBody>
      </p:sp>
      <p:sp>
        <p:nvSpPr>
          <p:cNvPr id="9" name="Picture Placeholder 11"/>
          <p:cNvSpPr>
            <a:spLocks noGrp="1"/>
          </p:cNvSpPr>
          <p:nvPr>
            <p:ph type="pic" sz="quarter" idx="27"/>
          </p:nvPr>
        </p:nvSpPr>
        <p:spPr>
          <a:xfrm>
            <a:off x="9128658" y="2706553"/>
            <a:ext cx="2886400" cy="2164800"/>
          </a:xfrm>
        </p:spPr>
        <p:txBody>
          <a:bodyPr/>
          <a:lstStyle>
            <a:lvl1pPr algn="ctr">
              <a:defRPr/>
            </a:lvl1pPr>
          </a:lstStyle>
          <a:p>
            <a:r>
              <a:rPr lang="en-US"/>
              <a:t>Click icon to add picture</a:t>
            </a:r>
            <a:endParaRPr lang="en-GB" dirty="0"/>
          </a:p>
        </p:txBody>
      </p:sp>
      <p:sp>
        <p:nvSpPr>
          <p:cNvPr id="10" name="Picture Placeholder 11"/>
          <p:cNvSpPr>
            <a:spLocks noGrp="1"/>
          </p:cNvSpPr>
          <p:nvPr>
            <p:ph type="pic" sz="quarter" idx="29"/>
          </p:nvPr>
        </p:nvSpPr>
        <p:spPr>
          <a:xfrm>
            <a:off x="739200" y="6242446"/>
            <a:ext cx="2886400" cy="2164800"/>
          </a:xfrm>
        </p:spPr>
        <p:txBody>
          <a:bodyPr/>
          <a:lstStyle>
            <a:lvl1pPr algn="ctr">
              <a:defRPr/>
            </a:lvl1pPr>
          </a:lstStyle>
          <a:p>
            <a:r>
              <a:rPr lang="en-US"/>
              <a:t>Click icon to add picture</a:t>
            </a:r>
            <a:endParaRPr lang="en-GB" dirty="0"/>
          </a:p>
        </p:txBody>
      </p:sp>
      <p:sp>
        <p:nvSpPr>
          <p:cNvPr id="11" name="Picture Placeholder 11"/>
          <p:cNvSpPr>
            <a:spLocks noGrp="1"/>
          </p:cNvSpPr>
          <p:nvPr>
            <p:ph type="pic" sz="quarter" idx="31"/>
          </p:nvPr>
        </p:nvSpPr>
        <p:spPr>
          <a:xfrm>
            <a:off x="9128658" y="6242446"/>
            <a:ext cx="2886400" cy="2164800"/>
          </a:xfrm>
        </p:spPr>
        <p:txBody>
          <a:bodyPr/>
          <a:lstStyle>
            <a:lvl1pPr algn="ctr">
              <a:defRPr/>
            </a:lvl1pPr>
          </a:lstStyle>
          <a:p>
            <a:r>
              <a:rPr lang="en-US"/>
              <a:t>Click icon to add picture</a:t>
            </a:r>
            <a:endParaRPr lang="en-GB" dirty="0"/>
          </a:p>
        </p:txBody>
      </p:sp>
      <p:sp>
        <p:nvSpPr>
          <p:cNvPr id="13" name="Text Placeholder 12"/>
          <p:cNvSpPr>
            <a:spLocks noGrp="1"/>
          </p:cNvSpPr>
          <p:nvPr>
            <p:ph type="body" sz="quarter" idx="32"/>
          </p:nvPr>
        </p:nvSpPr>
        <p:spPr>
          <a:xfrm>
            <a:off x="3935775" y="2706553"/>
            <a:ext cx="4822400" cy="2851200"/>
          </a:xfrm>
        </p:spPr>
        <p:txBody>
          <a:bodyPr>
            <a:noAutofit/>
          </a:bodyPr>
          <a:lstStyle>
            <a:lvl1pPr marL="0" indent="0" algn="l">
              <a:spcAft>
                <a:spcPts val="0"/>
              </a:spcAft>
              <a:buFontTx/>
              <a:buNone/>
              <a:defRPr b="1"/>
            </a:lvl1pPr>
            <a:lvl2pPr marL="204898" indent="-204898"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4" name="Text Placeholder 12"/>
          <p:cNvSpPr>
            <a:spLocks noGrp="1"/>
          </p:cNvSpPr>
          <p:nvPr>
            <p:ph type="body" sz="quarter" idx="33"/>
          </p:nvPr>
        </p:nvSpPr>
        <p:spPr>
          <a:xfrm>
            <a:off x="12314954" y="2706553"/>
            <a:ext cx="4843802" cy="2851200"/>
          </a:xfrm>
        </p:spPr>
        <p:txBody>
          <a:bodyPr>
            <a:noAutofit/>
          </a:bodyPr>
          <a:lstStyle>
            <a:lvl1pPr marL="0" indent="0" algn="l">
              <a:spcAft>
                <a:spcPts val="0"/>
              </a:spcAft>
              <a:buFontTx/>
              <a:buNone/>
              <a:defRPr b="1"/>
            </a:lvl1pPr>
            <a:lvl2pPr marL="204898" indent="-204898"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5" name="Text Placeholder 12"/>
          <p:cNvSpPr>
            <a:spLocks noGrp="1"/>
          </p:cNvSpPr>
          <p:nvPr>
            <p:ph type="body" sz="quarter" idx="34"/>
          </p:nvPr>
        </p:nvSpPr>
        <p:spPr>
          <a:xfrm>
            <a:off x="3935775" y="6242446"/>
            <a:ext cx="4822400" cy="2851200"/>
          </a:xfrm>
        </p:spPr>
        <p:txBody>
          <a:bodyPr>
            <a:noAutofit/>
          </a:bodyPr>
          <a:lstStyle>
            <a:lvl1pPr marL="0" indent="0" algn="l">
              <a:spcAft>
                <a:spcPts val="0"/>
              </a:spcAft>
              <a:buFontTx/>
              <a:buNone/>
              <a:defRPr b="1"/>
            </a:lvl1pPr>
            <a:lvl2pPr marL="204898" indent="-204898"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6" name="Text Placeholder 12"/>
          <p:cNvSpPr>
            <a:spLocks noGrp="1"/>
          </p:cNvSpPr>
          <p:nvPr>
            <p:ph type="body" sz="quarter" idx="35"/>
          </p:nvPr>
        </p:nvSpPr>
        <p:spPr>
          <a:xfrm>
            <a:off x="12314954" y="6242446"/>
            <a:ext cx="4843802" cy="2851200"/>
          </a:xfrm>
        </p:spPr>
        <p:txBody>
          <a:bodyPr>
            <a:noAutofit/>
          </a:bodyPr>
          <a:lstStyle>
            <a:lvl1pPr marL="0" indent="0" algn="l">
              <a:spcAft>
                <a:spcPts val="0"/>
              </a:spcAft>
              <a:buFontTx/>
              <a:buNone/>
              <a:defRPr b="1"/>
            </a:lvl1pPr>
            <a:lvl2pPr marL="204898" indent="-204898"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8" name="Rectangle 17">
            <a:extLst>
              <a:ext uri="{FF2B5EF4-FFF2-40B4-BE49-F238E27FC236}">
                <a16:creationId xmlns:a16="http://schemas.microsoft.com/office/drawing/2014/main" id="{12753468-486C-4E44-B97B-3442F4990D23}"/>
              </a:ext>
            </a:extLst>
          </p:cNvPr>
          <p:cNvSpPr/>
          <p:nvPr/>
        </p:nvSpPr>
        <p:spPr>
          <a:xfrm>
            <a:off x="699277" y="2447906"/>
            <a:ext cx="8120640"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2152" noProof="0" dirty="0">
              <a:solidFill>
                <a:schemeClr val="bg1"/>
              </a:solidFill>
            </a:endParaRPr>
          </a:p>
        </p:txBody>
      </p:sp>
      <p:sp>
        <p:nvSpPr>
          <p:cNvPr id="19" name="Rectangle 18">
            <a:extLst>
              <a:ext uri="{FF2B5EF4-FFF2-40B4-BE49-F238E27FC236}">
                <a16:creationId xmlns:a16="http://schemas.microsoft.com/office/drawing/2014/main" id="{B44C2095-0900-4569-A109-645CF4777A8D}"/>
              </a:ext>
            </a:extLst>
          </p:cNvPr>
          <p:cNvSpPr/>
          <p:nvPr/>
        </p:nvSpPr>
        <p:spPr>
          <a:xfrm>
            <a:off x="9071187" y="2447906"/>
            <a:ext cx="8120640"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2152" noProof="0" dirty="0">
              <a:solidFill>
                <a:schemeClr val="bg1"/>
              </a:solidFill>
            </a:endParaRPr>
          </a:p>
        </p:txBody>
      </p:sp>
      <p:sp>
        <p:nvSpPr>
          <p:cNvPr id="20" name="Rectangle 19">
            <a:extLst>
              <a:ext uri="{FF2B5EF4-FFF2-40B4-BE49-F238E27FC236}">
                <a16:creationId xmlns:a16="http://schemas.microsoft.com/office/drawing/2014/main" id="{448A3CDF-F5A1-44AC-9648-5A3D0461AB03}"/>
              </a:ext>
            </a:extLst>
          </p:cNvPr>
          <p:cNvSpPr/>
          <p:nvPr/>
        </p:nvSpPr>
        <p:spPr>
          <a:xfrm>
            <a:off x="689187" y="5962254"/>
            <a:ext cx="8120640"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2152" noProof="0" dirty="0">
              <a:solidFill>
                <a:schemeClr val="bg1"/>
              </a:solidFill>
            </a:endParaRPr>
          </a:p>
        </p:txBody>
      </p:sp>
      <p:sp>
        <p:nvSpPr>
          <p:cNvPr id="21" name="Rectangle 20">
            <a:extLst>
              <a:ext uri="{FF2B5EF4-FFF2-40B4-BE49-F238E27FC236}">
                <a16:creationId xmlns:a16="http://schemas.microsoft.com/office/drawing/2014/main" id="{D8A9EEEA-4AE4-43FE-9262-BC961D83A4C2}"/>
              </a:ext>
            </a:extLst>
          </p:cNvPr>
          <p:cNvSpPr/>
          <p:nvPr/>
        </p:nvSpPr>
        <p:spPr>
          <a:xfrm>
            <a:off x="9071187" y="5962254"/>
            <a:ext cx="8120640"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2152" noProof="0" dirty="0">
              <a:solidFill>
                <a:schemeClr val="bg1"/>
              </a:solidFill>
            </a:endParaRPr>
          </a:p>
        </p:txBody>
      </p:sp>
      <p:sp>
        <p:nvSpPr>
          <p:cNvPr id="22" name="Text Placeholder 8">
            <a:extLst>
              <a:ext uri="{FF2B5EF4-FFF2-40B4-BE49-F238E27FC236}">
                <a16:creationId xmlns:a16="http://schemas.microsoft.com/office/drawing/2014/main" id="{E14920E0-BAB9-44E6-A33A-5F4B6E751C0E}"/>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23" name="Title Placeholder 1">
            <a:extLst>
              <a:ext uri="{FF2B5EF4-FFF2-40B4-BE49-F238E27FC236}">
                <a16:creationId xmlns:a16="http://schemas.microsoft.com/office/drawing/2014/main" id="{B186F496-8F3D-4D1B-850D-31517B35E6F2}"/>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227387166"/>
      </p:ext>
    </p:extLst>
  </p:cSld>
  <p:clrMapOvr>
    <a:masterClrMapping/>
  </p:clrMapOvr>
  <p:transition>
    <p:fade/>
  </p:transition>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alifications 2 x 1">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752215" y="2724908"/>
            <a:ext cx="8018009" cy="2486660"/>
          </a:xfrm>
        </p:spPr>
        <p:txBody>
          <a:bodyPr>
            <a:noAutofit/>
          </a:bodyPr>
          <a:lstStyle>
            <a:lvl1pPr marL="0" indent="0" algn="l">
              <a:spcAft>
                <a:spcPts val="1467"/>
              </a:spcAft>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Text Placeholder 8"/>
          <p:cNvSpPr>
            <a:spLocks noGrp="1"/>
          </p:cNvSpPr>
          <p:nvPr>
            <p:ph type="body" sz="quarter" idx="21"/>
          </p:nvPr>
        </p:nvSpPr>
        <p:spPr>
          <a:xfrm>
            <a:off x="9161086" y="2724908"/>
            <a:ext cx="7984762" cy="2486660"/>
          </a:xfrm>
        </p:spPr>
        <p:txBody>
          <a:bodyPr>
            <a:noAutofit/>
          </a:bodyPr>
          <a:lstStyle>
            <a:lvl1pPr marL="0" indent="0" algn="l">
              <a:spcAft>
                <a:spcPts val="1467"/>
              </a:spcAft>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4" name="Rectangle 3"/>
          <p:cNvSpPr/>
          <p:nvPr/>
        </p:nvSpPr>
        <p:spPr>
          <a:xfrm>
            <a:off x="739200" y="2501221"/>
            <a:ext cx="8018009" cy="777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467"/>
              </a:spcAft>
            </a:pPr>
            <a:endParaRPr lang="en-US" sz="1613" noProof="0" dirty="0">
              <a:solidFill>
                <a:schemeClr val="bg1"/>
              </a:solidFill>
            </a:endParaRPr>
          </a:p>
        </p:txBody>
      </p:sp>
      <p:sp>
        <p:nvSpPr>
          <p:cNvPr id="5" name="Rectangle 4"/>
          <p:cNvSpPr/>
          <p:nvPr/>
        </p:nvSpPr>
        <p:spPr>
          <a:xfrm>
            <a:off x="9161087" y="2501221"/>
            <a:ext cx="7997670" cy="777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467"/>
              </a:spcAft>
            </a:pPr>
            <a:endParaRPr lang="en-US" sz="1613" noProof="0" dirty="0">
              <a:solidFill>
                <a:schemeClr val="bg1"/>
              </a:solidFill>
            </a:endParaRPr>
          </a:p>
        </p:txBody>
      </p:sp>
      <p:sp>
        <p:nvSpPr>
          <p:cNvPr id="6" name="Picture Placeholder 29"/>
          <p:cNvSpPr>
            <a:spLocks noGrp="1"/>
          </p:cNvSpPr>
          <p:nvPr>
            <p:ph type="pic" sz="quarter" idx="19" hasCustomPrompt="1"/>
          </p:nvPr>
        </p:nvSpPr>
        <p:spPr>
          <a:xfrm>
            <a:off x="6995254" y="2724909"/>
            <a:ext cx="1774970" cy="805603"/>
          </a:xfrm>
        </p:spPr>
        <p:txBody>
          <a:bodyPr/>
          <a:lstStyle>
            <a:lvl1pPr marL="0" marR="0" indent="0" algn="l" defTabSz="1341150" rtl="0" eaLnBrk="1" fontAlgn="auto" latinLnBrk="0" hangingPunct="1">
              <a:lnSpc>
                <a:spcPct val="100000"/>
              </a:lnSpc>
              <a:spcBef>
                <a:spcPts val="0"/>
              </a:spcBef>
              <a:spcAft>
                <a:spcPts val="1467"/>
              </a:spcAft>
              <a:buClrTx/>
              <a:buSzTx/>
              <a:buFont typeface="Arial" panose="020B0604020202020204" pitchFamily="34" charset="0"/>
              <a:buNone/>
              <a:tabLst/>
              <a:defRPr sz="1320"/>
            </a:lvl1pPr>
          </a:lstStyle>
          <a:p>
            <a:pPr>
              <a:spcBef>
                <a:spcPct val="0"/>
              </a:spcBef>
            </a:pPr>
            <a:r>
              <a:rPr lang="en-US" sz="1760" noProof="0" dirty="0">
                <a:solidFill>
                  <a:schemeClr val="bg1"/>
                </a:solidFill>
              </a:rPr>
              <a:t>Co-brand</a:t>
            </a:r>
            <a:br>
              <a:rPr lang="en-US" sz="1760" noProof="0" dirty="0">
                <a:solidFill>
                  <a:schemeClr val="bg1"/>
                </a:solidFill>
              </a:rPr>
            </a:br>
            <a:r>
              <a:rPr lang="en-US" sz="1760" noProof="0" dirty="0">
                <a:solidFill>
                  <a:schemeClr val="bg1"/>
                </a:solidFill>
              </a:rPr>
              <a:t>Logo</a:t>
            </a:r>
          </a:p>
          <a:p>
            <a:endParaRPr lang="en-US" noProof="0" dirty="0"/>
          </a:p>
        </p:txBody>
      </p:sp>
      <p:sp>
        <p:nvSpPr>
          <p:cNvPr id="7" name="Picture Placeholder 29"/>
          <p:cNvSpPr>
            <a:spLocks noGrp="1"/>
          </p:cNvSpPr>
          <p:nvPr>
            <p:ph type="pic" sz="quarter" idx="20" hasCustomPrompt="1"/>
          </p:nvPr>
        </p:nvSpPr>
        <p:spPr>
          <a:xfrm>
            <a:off x="15321080" y="2724909"/>
            <a:ext cx="1824769" cy="805603"/>
          </a:xfrm>
        </p:spPr>
        <p:txBody>
          <a:bodyPr/>
          <a:lstStyle>
            <a:lvl1pPr marL="0" marR="0" indent="0" algn="l" defTabSz="1341150" rtl="0" eaLnBrk="1" fontAlgn="auto" latinLnBrk="0" hangingPunct="1">
              <a:lnSpc>
                <a:spcPct val="100000"/>
              </a:lnSpc>
              <a:spcBef>
                <a:spcPts val="0"/>
              </a:spcBef>
              <a:spcAft>
                <a:spcPts val="1467"/>
              </a:spcAft>
              <a:buClrTx/>
              <a:buSzTx/>
              <a:buFont typeface="Arial" panose="020B0604020202020204" pitchFamily="34" charset="0"/>
              <a:buNone/>
              <a:tabLst/>
              <a:defRPr sz="1320"/>
            </a:lvl1pPr>
          </a:lstStyle>
          <a:p>
            <a:pPr>
              <a:spcBef>
                <a:spcPct val="0"/>
              </a:spcBef>
            </a:pPr>
            <a:r>
              <a:rPr lang="en-US" sz="1760" noProof="0" dirty="0">
                <a:solidFill>
                  <a:schemeClr val="bg1"/>
                </a:solidFill>
              </a:rPr>
              <a:t>Co-brand</a:t>
            </a:r>
            <a:br>
              <a:rPr lang="en-US" sz="1760" noProof="0" dirty="0">
                <a:solidFill>
                  <a:schemeClr val="bg1"/>
                </a:solidFill>
              </a:rPr>
            </a:br>
            <a:r>
              <a:rPr lang="en-US" sz="1760" noProof="0" dirty="0">
                <a:solidFill>
                  <a:schemeClr val="bg1"/>
                </a:solidFill>
              </a:rPr>
              <a:t>Logo</a:t>
            </a:r>
          </a:p>
          <a:p>
            <a:endParaRPr lang="en-US" noProof="0" dirty="0"/>
          </a:p>
        </p:txBody>
      </p:sp>
      <p:sp>
        <p:nvSpPr>
          <p:cNvPr id="10" name="Rectangle 9">
            <a:extLst>
              <a:ext uri="{FF2B5EF4-FFF2-40B4-BE49-F238E27FC236}">
                <a16:creationId xmlns:a16="http://schemas.microsoft.com/office/drawing/2014/main" id="{283703CC-2625-4A3C-9057-35BB359C858C}"/>
              </a:ext>
            </a:extLst>
          </p:cNvPr>
          <p:cNvSpPr/>
          <p:nvPr/>
        </p:nvSpPr>
        <p:spPr>
          <a:xfrm>
            <a:off x="689185" y="2501222"/>
            <a:ext cx="8131200" cy="777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955"/>
              </a:spcAft>
            </a:pPr>
            <a:endParaRPr lang="en-US" sz="2152" noProof="0" dirty="0">
              <a:solidFill>
                <a:schemeClr val="bg1"/>
              </a:solidFill>
            </a:endParaRPr>
          </a:p>
        </p:txBody>
      </p:sp>
      <p:sp>
        <p:nvSpPr>
          <p:cNvPr id="11" name="Rectangle 10">
            <a:extLst>
              <a:ext uri="{FF2B5EF4-FFF2-40B4-BE49-F238E27FC236}">
                <a16:creationId xmlns:a16="http://schemas.microsoft.com/office/drawing/2014/main" id="{6497003E-0D5A-4199-A9D0-BFB3CBF4A0D4}"/>
              </a:ext>
            </a:extLst>
          </p:cNvPr>
          <p:cNvSpPr/>
          <p:nvPr/>
        </p:nvSpPr>
        <p:spPr>
          <a:xfrm>
            <a:off x="9046101" y="2501222"/>
            <a:ext cx="8131200" cy="777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955"/>
              </a:spcAft>
            </a:pPr>
            <a:endParaRPr lang="en-US" sz="2152" noProof="0" dirty="0">
              <a:solidFill>
                <a:schemeClr val="bg1"/>
              </a:solidFill>
            </a:endParaRPr>
          </a:p>
        </p:txBody>
      </p:sp>
      <p:sp>
        <p:nvSpPr>
          <p:cNvPr id="12" name="Text Placeholder 8">
            <a:extLst>
              <a:ext uri="{FF2B5EF4-FFF2-40B4-BE49-F238E27FC236}">
                <a16:creationId xmlns:a16="http://schemas.microsoft.com/office/drawing/2014/main" id="{4074C3BE-314B-470C-927B-DBC4A457D923}"/>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13" name="Title Placeholder 1">
            <a:extLst>
              <a:ext uri="{FF2B5EF4-FFF2-40B4-BE49-F238E27FC236}">
                <a16:creationId xmlns:a16="http://schemas.microsoft.com/office/drawing/2014/main" id="{E8EE9A28-CEAF-410C-B504-E930E2347F55}"/>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816958227"/>
      </p:ext>
    </p:extLst>
  </p:cSld>
  <p:clrMapOvr>
    <a:masterClrMapping/>
  </p:clrMapOvr>
  <p:transition>
    <p:fade/>
  </p:transition>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alifications 2 x 2">
    <p:spTree>
      <p:nvGrpSpPr>
        <p:cNvPr id="1" name=""/>
        <p:cNvGrpSpPr/>
        <p:nvPr/>
      </p:nvGrpSpPr>
      <p:grpSpPr>
        <a:xfrm>
          <a:off x="0" y="0"/>
          <a:ext cx="0" cy="0"/>
          <a:chOff x="0" y="0"/>
          <a:chExt cx="0" cy="0"/>
        </a:xfrm>
      </p:grpSpPr>
      <p:sp>
        <p:nvSpPr>
          <p:cNvPr id="4" name="Rectangle 3"/>
          <p:cNvSpPr/>
          <p:nvPr/>
        </p:nvSpPr>
        <p:spPr>
          <a:xfrm>
            <a:off x="739200" y="2501221"/>
            <a:ext cx="8018009" cy="777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467"/>
              </a:spcAft>
            </a:pPr>
            <a:endParaRPr lang="en-GB" sz="1613" dirty="0">
              <a:solidFill>
                <a:schemeClr val="bg1"/>
              </a:solidFill>
            </a:endParaRPr>
          </a:p>
        </p:txBody>
      </p:sp>
      <p:sp>
        <p:nvSpPr>
          <p:cNvPr id="5" name="Rectangle 4"/>
          <p:cNvSpPr/>
          <p:nvPr/>
        </p:nvSpPr>
        <p:spPr>
          <a:xfrm>
            <a:off x="9161087" y="2501221"/>
            <a:ext cx="7997670" cy="777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467"/>
              </a:spcAft>
            </a:pPr>
            <a:endParaRPr lang="en-GB" sz="1613" dirty="0">
              <a:solidFill>
                <a:schemeClr val="bg1"/>
              </a:solidFill>
            </a:endParaRPr>
          </a:p>
        </p:txBody>
      </p:sp>
      <p:sp>
        <p:nvSpPr>
          <p:cNvPr id="7" name="Picture Placeholder 29"/>
          <p:cNvSpPr>
            <a:spLocks noGrp="1"/>
          </p:cNvSpPr>
          <p:nvPr>
            <p:ph type="pic" sz="quarter" idx="20" hasCustomPrompt="1"/>
          </p:nvPr>
        </p:nvSpPr>
        <p:spPr>
          <a:xfrm>
            <a:off x="15336497" y="2724909"/>
            <a:ext cx="1824769" cy="805603"/>
          </a:xfrm>
        </p:spPr>
        <p:txBody>
          <a:bodyPr/>
          <a:lstStyle>
            <a:lvl1pPr marL="0" marR="0" indent="0" algn="l" defTabSz="1341150" rtl="0" eaLnBrk="1" fontAlgn="auto" latinLnBrk="0" hangingPunct="1">
              <a:lnSpc>
                <a:spcPct val="100000"/>
              </a:lnSpc>
              <a:spcBef>
                <a:spcPts val="0"/>
              </a:spcBef>
              <a:spcAft>
                <a:spcPts val="1467"/>
              </a:spcAft>
              <a:buClrTx/>
              <a:buSzTx/>
              <a:buFont typeface="Arial" panose="020B0604020202020204" pitchFamily="34" charset="0"/>
              <a:buNone/>
              <a:tabLst/>
              <a:defRPr sz="1320"/>
            </a:lvl1pPr>
          </a:lstStyle>
          <a:p>
            <a:pPr>
              <a:spcBef>
                <a:spcPct val="0"/>
              </a:spcBef>
            </a:pPr>
            <a:r>
              <a:rPr lang="en-US" sz="1760" dirty="0">
                <a:solidFill>
                  <a:schemeClr val="bg1"/>
                </a:solidFill>
              </a:rPr>
              <a:t>Co-brand</a:t>
            </a:r>
            <a:br>
              <a:rPr lang="en-US" sz="1760" dirty="0">
                <a:solidFill>
                  <a:schemeClr val="bg1"/>
                </a:solidFill>
              </a:rPr>
            </a:br>
            <a:r>
              <a:rPr lang="en-US" sz="1760" dirty="0">
                <a:solidFill>
                  <a:schemeClr val="bg1"/>
                </a:solidFill>
              </a:rPr>
              <a:t>Logo</a:t>
            </a:r>
          </a:p>
          <a:p>
            <a:endParaRPr lang="en-GB" dirty="0"/>
          </a:p>
        </p:txBody>
      </p:sp>
      <p:sp>
        <p:nvSpPr>
          <p:cNvPr id="12" name="Rectangle 11"/>
          <p:cNvSpPr/>
          <p:nvPr/>
        </p:nvSpPr>
        <p:spPr>
          <a:xfrm>
            <a:off x="739202" y="6018493"/>
            <a:ext cx="8021116"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467"/>
              </a:spcAft>
            </a:pPr>
            <a:endParaRPr lang="en-GB" sz="1613" dirty="0">
              <a:solidFill>
                <a:schemeClr val="bg1"/>
              </a:solidFill>
            </a:endParaRPr>
          </a:p>
        </p:txBody>
      </p:sp>
      <p:sp>
        <p:nvSpPr>
          <p:cNvPr id="13" name="Rectangle 12"/>
          <p:cNvSpPr/>
          <p:nvPr/>
        </p:nvSpPr>
        <p:spPr>
          <a:xfrm>
            <a:off x="9161085" y="6018493"/>
            <a:ext cx="7985583"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467"/>
              </a:spcAft>
            </a:pPr>
            <a:endParaRPr lang="en-GB" sz="1613" dirty="0">
              <a:solidFill>
                <a:schemeClr val="bg1"/>
              </a:solidFill>
            </a:endParaRPr>
          </a:p>
        </p:txBody>
      </p:sp>
      <p:sp>
        <p:nvSpPr>
          <p:cNvPr id="14" name="Picture Placeholder 29"/>
          <p:cNvSpPr>
            <a:spLocks noGrp="1"/>
          </p:cNvSpPr>
          <p:nvPr>
            <p:ph type="pic" sz="quarter" idx="24" hasCustomPrompt="1"/>
          </p:nvPr>
        </p:nvSpPr>
        <p:spPr>
          <a:xfrm>
            <a:off x="6973259" y="6232868"/>
            <a:ext cx="1817759" cy="805603"/>
          </a:xfrm>
        </p:spPr>
        <p:txBody>
          <a:bodyPr/>
          <a:lstStyle>
            <a:lvl1pPr marL="0" marR="0" indent="0" algn="l" defTabSz="1341150" rtl="0" eaLnBrk="1" fontAlgn="auto" latinLnBrk="0" hangingPunct="1">
              <a:lnSpc>
                <a:spcPct val="100000"/>
              </a:lnSpc>
              <a:spcBef>
                <a:spcPts val="0"/>
              </a:spcBef>
              <a:spcAft>
                <a:spcPts val="1467"/>
              </a:spcAft>
              <a:buClrTx/>
              <a:buSzTx/>
              <a:buFont typeface="Arial" panose="020B0604020202020204" pitchFamily="34" charset="0"/>
              <a:buNone/>
              <a:tabLst/>
              <a:defRPr sz="1320"/>
            </a:lvl1pPr>
          </a:lstStyle>
          <a:p>
            <a:pPr>
              <a:spcBef>
                <a:spcPct val="0"/>
              </a:spcBef>
            </a:pPr>
            <a:r>
              <a:rPr lang="en-US" sz="1760" dirty="0">
                <a:solidFill>
                  <a:schemeClr val="bg1"/>
                </a:solidFill>
              </a:rPr>
              <a:t>Co-brand</a:t>
            </a:r>
            <a:br>
              <a:rPr lang="en-US" sz="1760" dirty="0">
                <a:solidFill>
                  <a:schemeClr val="bg1"/>
                </a:solidFill>
              </a:rPr>
            </a:br>
            <a:r>
              <a:rPr lang="en-US" sz="1760" dirty="0">
                <a:solidFill>
                  <a:schemeClr val="bg1"/>
                </a:solidFill>
              </a:rPr>
              <a:t>Logo</a:t>
            </a:r>
          </a:p>
          <a:p>
            <a:endParaRPr lang="en-GB" dirty="0"/>
          </a:p>
        </p:txBody>
      </p:sp>
      <p:sp>
        <p:nvSpPr>
          <p:cNvPr id="15" name="Picture Placeholder 29"/>
          <p:cNvSpPr>
            <a:spLocks noGrp="1"/>
          </p:cNvSpPr>
          <p:nvPr>
            <p:ph type="pic" sz="quarter" idx="25" hasCustomPrompt="1"/>
          </p:nvPr>
        </p:nvSpPr>
        <p:spPr>
          <a:xfrm>
            <a:off x="15333990" y="6232868"/>
            <a:ext cx="1824768" cy="805603"/>
          </a:xfrm>
        </p:spPr>
        <p:txBody>
          <a:bodyPr/>
          <a:lstStyle>
            <a:lvl1pPr marL="0" marR="0" indent="0" algn="l" defTabSz="1341150" rtl="0" eaLnBrk="1" fontAlgn="auto" latinLnBrk="0" hangingPunct="1">
              <a:lnSpc>
                <a:spcPct val="100000"/>
              </a:lnSpc>
              <a:spcBef>
                <a:spcPts val="0"/>
              </a:spcBef>
              <a:spcAft>
                <a:spcPts val="1467"/>
              </a:spcAft>
              <a:buClrTx/>
              <a:buSzTx/>
              <a:buFont typeface="Arial" panose="020B0604020202020204" pitchFamily="34" charset="0"/>
              <a:buNone/>
              <a:tabLst/>
              <a:defRPr sz="1320"/>
            </a:lvl1pPr>
          </a:lstStyle>
          <a:p>
            <a:pPr>
              <a:spcBef>
                <a:spcPct val="0"/>
              </a:spcBef>
            </a:pPr>
            <a:r>
              <a:rPr lang="en-US" sz="1760" dirty="0">
                <a:solidFill>
                  <a:schemeClr val="bg1"/>
                </a:solidFill>
              </a:rPr>
              <a:t>Co-brand</a:t>
            </a:r>
            <a:br>
              <a:rPr lang="en-US" sz="1760" dirty="0">
                <a:solidFill>
                  <a:schemeClr val="bg1"/>
                </a:solidFill>
              </a:rPr>
            </a:br>
            <a:r>
              <a:rPr lang="en-US" sz="1760" dirty="0">
                <a:solidFill>
                  <a:schemeClr val="bg1"/>
                </a:solidFill>
              </a:rPr>
              <a:t>Logo</a:t>
            </a:r>
          </a:p>
          <a:p>
            <a:endParaRPr lang="en-GB" dirty="0"/>
          </a:p>
        </p:txBody>
      </p:sp>
      <p:sp>
        <p:nvSpPr>
          <p:cNvPr id="17" name="Picture Placeholder 29"/>
          <p:cNvSpPr>
            <a:spLocks noGrp="1"/>
          </p:cNvSpPr>
          <p:nvPr>
            <p:ph type="pic" sz="quarter" idx="19" hasCustomPrompt="1"/>
          </p:nvPr>
        </p:nvSpPr>
        <p:spPr>
          <a:xfrm>
            <a:off x="6995254" y="2724909"/>
            <a:ext cx="1774970" cy="805603"/>
          </a:xfrm>
        </p:spPr>
        <p:txBody>
          <a:bodyPr/>
          <a:lstStyle>
            <a:lvl1pPr marL="0" marR="0" indent="0" algn="l" defTabSz="1341150" rtl="0" eaLnBrk="1" fontAlgn="auto" latinLnBrk="0" hangingPunct="1">
              <a:lnSpc>
                <a:spcPct val="100000"/>
              </a:lnSpc>
              <a:spcBef>
                <a:spcPts val="0"/>
              </a:spcBef>
              <a:spcAft>
                <a:spcPts val="1467"/>
              </a:spcAft>
              <a:buClrTx/>
              <a:buSzTx/>
              <a:buFont typeface="Arial" panose="020B0604020202020204" pitchFamily="34" charset="0"/>
              <a:buNone/>
              <a:tabLst/>
              <a:defRPr sz="1320"/>
            </a:lvl1pPr>
          </a:lstStyle>
          <a:p>
            <a:pPr>
              <a:spcBef>
                <a:spcPct val="0"/>
              </a:spcBef>
            </a:pPr>
            <a:r>
              <a:rPr lang="en-US" sz="1760" dirty="0">
                <a:solidFill>
                  <a:schemeClr val="bg1"/>
                </a:solidFill>
              </a:rPr>
              <a:t>Co-brand</a:t>
            </a:r>
            <a:br>
              <a:rPr lang="en-US" sz="1760" dirty="0">
                <a:solidFill>
                  <a:schemeClr val="bg1"/>
                </a:solidFill>
              </a:rPr>
            </a:br>
            <a:r>
              <a:rPr lang="en-US" sz="1760" dirty="0">
                <a:solidFill>
                  <a:schemeClr val="bg1"/>
                </a:solidFill>
              </a:rPr>
              <a:t>Logo</a:t>
            </a:r>
          </a:p>
          <a:p>
            <a:endParaRPr lang="en-GB" dirty="0"/>
          </a:p>
        </p:txBody>
      </p:sp>
      <p:sp>
        <p:nvSpPr>
          <p:cNvPr id="18" name="Rectangle 17">
            <a:extLst>
              <a:ext uri="{FF2B5EF4-FFF2-40B4-BE49-F238E27FC236}">
                <a16:creationId xmlns:a16="http://schemas.microsoft.com/office/drawing/2014/main" id="{A32462FA-7D20-4E6B-9335-5F0CC56925D0}"/>
              </a:ext>
            </a:extLst>
          </p:cNvPr>
          <p:cNvSpPr/>
          <p:nvPr/>
        </p:nvSpPr>
        <p:spPr>
          <a:xfrm>
            <a:off x="689185" y="2501222"/>
            <a:ext cx="8131200" cy="777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955"/>
              </a:spcAft>
            </a:pPr>
            <a:endParaRPr lang="en-US" sz="2152" noProof="0" dirty="0">
              <a:solidFill>
                <a:schemeClr val="bg1"/>
              </a:solidFill>
            </a:endParaRPr>
          </a:p>
        </p:txBody>
      </p:sp>
      <p:sp>
        <p:nvSpPr>
          <p:cNvPr id="19" name="Rectangle 18">
            <a:extLst>
              <a:ext uri="{FF2B5EF4-FFF2-40B4-BE49-F238E27FC236}">
                <a16:creationId xmlns:a16="http://schemas.microsoft.com/office/drawing/2014/main" id="{E5AF616D-3F67-4FD6-BC16-ABC13A0ACA22}"/>
              </a:ext>
            </a:extLst>
          </p:cNvPr>
          <p:cNvSpPr/>
          <p:nvPr/>
        </p:nvSpPr>
        <p:spPr>
          <a:xfrm>
            <a:off x="9046101" y="2501222"/>
            <a:ext cx="8131200" cy="777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955"/>
              </a:spcAft>
            </a:pPr>
            <a:endParaRPr lang="en-US" sz="2152" noProof="0" dirty="0">
              <a:solidFill>
                <a:schemeClr val="bg1"/>
              </a:solidFill>
            </a:endParaRPr>
          </a:p>
        </p:txBody>
      </p:sp>
      <p:sp>
        <p:nvSpPr>
          <p:cNvPr id="20" name="Rectangle 19">
            <a:extLst>
              <a:ext uri="{FF2B5EF4-FFF2-40B4-BE49-F238E27FC236}">
                <a16:creationId xmlns:a16="http://schemas.microsoft.com/office/drawing/2014/main" id="{01986DCA-1B97-4EC9-A852-97E5340E26DC}"/>
              </a:ext>
            </a:extLst>
          </p:cNvPr>
          <p:cNvSpPr/>
          <p:nvPr/>
        </p:nvSpPr>
        <p:spPr>
          <a:xfrm>
            <a:off x="689185" y="6018495"/>
            <a:ext cx="8131200"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955"/>
              </a:spcAft>
            </a:pPr>
            <a:endParaRPr lang="en-US" sz="2152" noProof="0" dirty="0">
              <a:solidFill>
                <a:schemeClr val="bg1"/>
              </a:solidFill>
            </a:endParaRPr>
          </a:p>
        </p:txBody>
      </p:sp>
      <p:sp>
        <p:nvSpPr>
          <p:cNvPr id="21" name="Rectangle 20">
            <a:extLst>
              <a:ext uri="{FF2B5EF4-FFF2-40B4-BE49-F238E27FC236}">
                <a16:creationId xmlns:a16="http://schemas.microsoft.com/office/drawing/2014/main" id="{421E9D44-54F1-4CE7-8FDF-78DC08D29E3F}"/>
              </a:ext>
            </a:extLst>
          </p:cNvPr>
          <p:cNvSpPr/>
          <p:nvPr/>
        </p:nvSpPr>
        <p:spPr>
          <a:xfrm>
            <a:off x="9046101" y="6018495"/>
            <a:ext cx="8131200"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955"/>
              </a:spcAft>
            </a:pPr>
            <a:endParaRPr lang="en-US" sz="2152" noProof="0" dirty="0">
              <a:solidFill>
                <a:schemeClr val="bg1"/>
              </a:solidFill>
            </a:endParaRPr>
          </a:p>
        </p:txBody>
      </p:sp>
      <p:sp>
        <p:nvSpPr>
          <p:cNvPr id="22" name="Text Placeholder 8">
            <a:extLst>
              <a:ext uri="{FF2B5EF4-FFF2-40B4-BE49-F238E27FC236}">
                <a16:creationId xmlns:a16="http://schemas.microsoft.com/office/drawing/2014/main" id="{3CAAD7DA-8C87-4BD9-82C1-81D09B5A7A7B}"/>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23" name="Title Placeholder 1">
            <a:extLst>
              <a:ext uri="{FF2B5EF4-FFF2-40B4-BE49-F238E27FC236}">
                <a16:creationId xmlns:a16="http://schemas.microsoft.com/office/drawing/2014/main" id="{9957D34C-FCB8-47FD-97FA-BF6A4F7FEC37}"/>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
        <p:nvSpPr>
          <p:cNvPr id="24" name="Text Placeholder 8">
            <a:extLst>
              <a:ext uri="{FF2B5EF4-FFF2-40B4-BE49-F238E27FC236}">
                <a16:creationId xmlns:a16="http://schemas.microsoft.com/office/drawing/2014/main" id="{DE12908D-2FA0-48AB-B2FF-08FF43357198}"/>
              </a:ext>
            </a:extLst>
          </p:cNvPr>
          <p:cNvSpPr>
            <a:spLocks noGrp="1"/>
          </p:cNvSpPr>
          <p:nvPr>
            <p:ph type="body" sz="quarter" idx="17"/>
          </p:nvPr>
        </p:nvSpPr>
        <p:spPr>
          <a:xfrm>
            <a:off x="752215" y="2724908"/>
            <a:ext cx="8018009" cy="2486660"/>
          </a:xfrm>
        </p:spPr>
        <p:txBody>
          <a:bodyPr>
            <a:noAutofit/>
          </a:bodyPr>
          <a:lstStyle>
            <a:lvl1pPr marL="0" indent="0" algn="l">
              <a:spcAft>
                <a:spcPts val="1467"/>
              </a:spcAft>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5" name="Text Placeholder 8">
            <a:extLst>
              <a:ext uri="{FF2B5EF4-FFF2-40B4-BE49-F238E27FC236}">
                <a16:creationId xmlns:a16="http://schemas.microsoft.com/office/drawing/2014/main" id="{8DB1A9EF-276C-4FE9-B33D-E2267D9DB46B}"/>
              </a:ext>
            </a:extLst>
          </p:cNvPr>
          <p:cNvSpPr>
            <a:spLocks noGrp="1"/>
          </p:cNvSpPr>
          <p:nvPr>
            <p:ph type="body" sz="quarter" idx="26"/>
          </p:nvPr>
        </p:nvSpPr>
        <p:spPr>
          <a:xfrm>
            <a:off x="9161084" y="2724908"/>
            <a:ext cx="8018009" cy="2486660"/>
          </a:xfrm>
        </p:spPr>
        <p:txBody>
          <a:bodyPr>
            <a:noAutofit/>
          </a:bodyPr>
          <a:lstStyle>
            <a:lvl1pPr marL="0" indent="0" algn="l">
              <a:spcAft>
                <a:spcPts val="1467"/>
              </a:spcAft>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6" name="Text Placeholder 8">
            <a:extLst>
              <a:ext uri="{FF2B5EF4-FFF2-40B4-BE49-F238E27FC236}">
                <a16:creationId xmlns:a16="http://schemas.microsoft.com/office/drawing/2014/main" id="{C2A7C1E0-8314-4B78-902A-0828B984B279}"/>
              </a:ext>
            </a:extLst>
          </p:cNvPr>
          <p:cNvSpPr>
            <a:spLocks noGrp="1"/>
          </p:cNvSpPr>
          <p:nvPr>
            <p:ph type="body" sz="quarter" idx="27"/>
          </p:nvPr>
        </p:nvSpPr>
        <p:spPr>
          <a:xfrm>
            <a:off x="788035" y="6232865"/>
            <a:ext cx="8018009" cy="2486660"/>
          </a:xfrm>
        </p:spPr>
        <p:txBody>
          <a:bodyPr>
            <a:noAutofit/>
          </a:bodyPr>
          <a:lstStyle>
            <a:lvl1pPr marL="0" indent="0" algn="l">
              <a:spcAft>
                <a:spcPts val="1467"/>
              </a:spcAft>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7" name="Text Placeholder 8">
            <a:extLst>
              <a:ext uri="{FF2B5EF4-FFF2-40B4-BE49-F238E27FC236}">
                <a16:creationId xmlns:a16="http://schemas.microsoft.com/office/drawing/2014/main" id="{9057B8DE-1E5B-4E78-8FC1-456B14A880F7}"/>
              </a:ext>
            </a:extLst>
          </p:cNvPr>
          <p:cNvSpPr>
            <a:spLocks noGrp="1"/>
          </p:cNvSpPr>
          <p:nvPr>
            <p:ph type="body" sz="quarter" idx="28"/>
          </p:nvPr>
        </p:nvSpPr>
        <p:spPr>
          <a:xfrm>
            <a:off x="9161084" y="6232865"/>
            <a:ext cx="8018009" cy="2486660"/>
          </a:xfrm>
        </p:spPr>
        <p:txBody>
          <a:bodyPr>
            <a:noAutofit/>
          </a:bodyPr>
          <a:lstStyle>
            <a:lvl1pPr marL="0" indent="0" algn="l">
              <a:spcAft>
                <a:spcPts val="1467"/>
              </a:spcAft>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2377852730"/>
      </p:ext>
    </p:extLst>
  </p:cSld>
  <p:clrMapOvr>
    <a:masterClrMapping/>
  </p:clrMapOvr>
  <p:transition>
    <p:fade/>
  </p:transition>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3 column green line">
    <p:spTree>
      <p:nvGrpSpPr>
        <p:cNvPr id="1" name=""/>
        <p:cNvGrpSpPr/>
        <p:nvPr/>
      </p:nvGrpSpPr>
      <p:grpSpPr>
        <a:xfrm>
          <a:off x="0" y="0"/>
          <a:ext cx="0" cy="0"/>
          <a:chOff x="0" y="0"/>
          <a:chExt cx="0" cy="0"/>
        </a:xfrm>
      </p:grpSpPr>
      <p:sp>
        <p:nvSpPr>
          <p:cNvPr id="4" name="Rectangle 3"/>
          <p:cNvSpPr/>
          <p:nvPr/>
        </p:nvSpPr>
        <p:spPr>
          <a:xfrm>
            <a:off x="6336001" y="2502086"/>
            <a:ext cx="5215638"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613" noProof="0" dirty="0">
              <a:solidFill>
                <a:schemeClr val="bg1"/>
              </a:solidFill>
            </a:endParaRPr>
          </a:p>
        </p:txBody>
      </p:sp>
      <p:sp>
        <p:nvSpPr>
          <p:cNvPr id="5" name="Rectangle 4"/>
          <p:cNvSpPr/>
          <p:nvPr/>
        </p:nvSpPr>
        <p:spPr>
          <a:xfrm>
            <a:off x="739200" y="2493648"/>
            <a:ext cx="5221333" cy="876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613" noProof="0" dirty="0">
              <a:solidFill>
                <a:schemeClr val="bg1"/>
              </a:solidFill>
            </a:endParaRPr>
          </a:p>
        </p:txBody>
      </p:sp>
      <p:sp>
        <p:nvSpPr>
          <p:cNvPr id="6" name="Rectangle 5"/>
          <p:cNvSpPr/>
          <p:nvPr/>
        </p:nvSpPr>
        <p:spPr>
          <a:xfrm>
            <a:off x="11902441" y="2502086"/>
            <a:ext cx="5256318"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613" noProof="0" dirty="0">
              <a:solidFill>
                <a:schemeClr val="bg1"/>
              </a:solidFill>
            </a:endParaRPr>
          </a:p>
        </p:txBody>
      </p:sp>
      <p:sp>
        <p:nvSpPr>
          <p:cNvPr id="11" name="Rectangle 10">
            <a:extLst>
              <a:ext uri="{FF2B5EF4-FFF2-40B4-BE49-F238E27FC236}">
                <a16:creationId xmlns:a16="http://schemas.microsoft.com/office/drawing/2014/main" id="{BCD5B122-EABE-4ECA-819A-54D0AA2130F9}"/>
              </a:ext>
            </a:extLst>
          </p:cNvPr>
          <p:cNvSpPr/>
          <p:nvPr/>
        </p:nvSpPr>
        <p:spPr>
          <a:xfrm>
            <a:off x="6274859" y="2502086"/>
            <a:ext cx="5334211"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2152" noProof="0" dirty="0">
              <a:solidFill>
                <a:schemeClr val="bg1"/>
              </a:solidFill>
            </a:endParaRPr>
          </a:p>
        </p:txBody>
      </p:sp>
      <p:sp>
        <p:nvSpPr>
          <p:cNvPr id="12" name="Rectangle 11">
            <a:extLst>
              <a:ext uri="{FF2B5EF4-FFF2-40B4-BE49-F238E27FC236}">
                <a16:creationId xmlns:a16="http://schemas.microsoft.com/office/drawing/2014/main" id="{3FF78E2E-2B9E-4E32-8A54-BC55293CD3C9}"/>
              </a:ext>
            </a:extLst>
          </p:cNvPr>
          <p:cNvSpPr/>
          <p:nvPr/>
        </p:nvSpPr>
        <p:spPr>
          <a:xfrm>
            <a:off x="689187" y="2502086"/>
            <a:ext cx="5320242"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2152" noProof="0" dirty="0">
              <a:solidFill>
                <a:schemeClr val="bg1"/>
              </a:solidFill>
            </a:endParaRPr>
          </a:p>
        </p:txBody>
      </p:sp>
      <p:sp>
        <p:nvSpPr>
          <p:cNvPr id="13" name="Rectangle 12">
            <a:extLst>
              <a:ext uri="{FF2B5EF4-FFF2-40B4-BE49-F238E27FC236}">
                <a16:creationId xmlns:a16="http://schemas.microsoft.com/office/drawing/2014/main" id="{6B0F314D-E019-4AD3-B954-818463FF0B9D}"/>
              </a:ext>
            </a:extLst>
          </p:cNvPr>
          <p:cNvSpPr/>
          <p:nvPr/>
        </p:nvSpPr>
        <p:spPr>
          <a:xfrm>
            <a:off x="11886126" y="2502086"/>
            <a:ext cx="5322570" cy="7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2152" noProof="0" dirty="0">
              <a:solidFill>
                <a:schemeClr val="bg1"/>
              </a:solidFill>
            </a:endParaRPr>
          </a:p>
        </p:txBody>
      </p:sp>
      <p:sp>
        <p:nvSpPr>
          <p:cNvPr id="16" name="Text Placeholder 8">
            <a:extLst>
              <a:ext uri="{FF2B5EF4-FFF2-40B4-BE49-F238E27FC236}">
                <a16:creationId xmlns:a16="http://schemas.microsoft.com/office/drawing/2014/main" id="{E69DF469-1C05-4DC1-B6C9-2712D9E1B834}"/>
              </a:ext>
            </a:extLst>
          </p:cNvPr>
          <p:cNvSpPr>
            <a:spLocks noGrp="1"/>
          </p:cNvSpPr>
          <p:nvPr>
            <p:ph type="body" sz="quarter" idx="21"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17" name="Title Placeholder 1">
            <a:extLst>
              <a:ext uri="{FF2B5EF4-FFF2-40B4-BE49-F238E27FC236}">
                <a16:creationId xmlns:a16="http://schemas.microsoft.com/office/drawing/2014/main" id="{77DBFC5B-8E23-48FC-97C3-38FCFE625365}"/>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F739EC70-7463-4AC3-840B-4FCA6DF39734}"/>
              </a:ext>
            </a:extLst>
          </p:cNvPr>
          <p:cNvSpPr>
            <a:spLocks noGrp="1"/>
          </p:cNvSpPr>
          <p:nvPr>
            <p:ph type="body" sz="quarter" idx="22"/>
          </p:nvPr>
        </p:nvSpPr>
        <p:spPr>
          <a:xfrm>
            <a:off x="752215" y="2724907"/>
            <a:ext cx="5257214" cy="5630978"/>
          </a:xfrm>
        </p:spPr>
        <p:txBody>
          <a:bodyPr>
            <a:noAutofit/>
          </a:bodyPr>
          <a:lstStyle>
            <a:lvl1pPr marL="0" indent="0" algn="l">
              <a:spcAft>
                <a:spcPts val="1467"/>
              </a:spcAft>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5" name="Text Placeholder 8">
            <a:extLst>
              <a:ext uri="{FF2B5EF4-FFF2-40B4-BE49-F238E27FC236}">
                <a16:creationId xmlns:a16="http://schemas.microsoft.com/office/drawing/2014/main" id="{A85F1297-532C-478B-8C8C-A7A406ADF2C4}"/>
              </a:ext>
            </a:extLst>
          </p:cNvPr>
          <p:cNvSpPr>
            <a:spLocks noGrp="1"/>
          </p:cNvSpPr>
          <p:nvPr>
            <p:ph type="body" sz="quarter" idx="23"/>
          </p:nvPr>
        </p:nvSpPr>
        <p:spPr>
          <a:xfrm>
            <a:off x="6344709" y="2730173"/>
            <a:ext cx="5257214" cy="5630978"/>
          </a:xfrm>
        </p:spPr>
        <p:txBody>
          <a:bodyPr>
            <a:noAutofit/>
          </a:bodyPr>
          <a:lstStyle>
            <a:lvl1pPr marL="0" indent="0" algn="l">
              <a:spcAft>
                <a:spcPts val="1467"/>
              </a:spcAft>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8">
            <a:extLst>
              <a:ext uri="{FF2B5EF4-FFF2-40B4-BE49-F238E27FC236}">
                <a16:creationId xmlns:a16="http://schemas.microsoft.com/office/drawing/2014/main" id="{72E6BFE1-0779-4417-985A-E1020673A1FF}"/>
              </a:ext>
            </a:extLst>
          </p:cNvPr>
          <p:cNvSpPr>
            <a:spLocks noGrp="1"/>
          </p:cNvSpPr>
          <p:nvPr>
            <p:ph type="body" sz="quarter" idx="24"/>
          </p:nvPr>
        </p:nvSpPr>
        <p:spPr>
          <a:xfrm>
            <a:off x="11951481" y="2724906"/>
            <a:ext cx="5257214" cy="5630978"/>
          </a:xfrm>
        </p:spPr>
        <p:txBody>
          <a:bodyPr>
            <a:noAutofit/>
          </a:bodyPr>
          <a:lstStyle>
            <a:lvl1pPr marL="0" indent="0" algn="l">
              <a:spcAft>
                <a:spcPts val="1467"/>
              </a:spcAft>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2481964943"/>
      </p:ext>
    </p:extLst>
  </p:cSld>
  <p:clrMapOvr>
    <a:masterClrMapping/>
  </p:clrMapOvr>
  <p:transition>
    <p:fade/>
  </p:transition>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picture and text">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735755" y="2455328"/>
            <a:ext cx="5420360" cy="2891790"/>
          </a:xfrm>
        </p:spPr>
        <p:txBody>
          <a:bodyPr/>
          <a:lstStyle/>
          <a:p>
            <a:r>
              <a:rPr lang="en-US" noProof="0"/>
              <a:t>Click icon to add picture</a:t>
            </a:r>
            <a:endParaRPr lang="en-US" noProof="0" dirty="0"/>
          </a:p>
        </p:txBody>
      </p:sp>
      <p:sp>
        <p:nvSpPr>
          <p:cNvPr id="5" name="Picture Placeholder 7"/>
          <p:cNvSpPr>
            <a:spLocks noGrp="1"/>
          </p:cNvSpPr>
          <p:nvPr>
            <p:ph type="pic" sz="quarter" idx="14"/>
          </p:nvPr>
        </p:nvSpPr>
        <p:spPr>
          <a:xfrm>
            <a:off x="11742718" y="2455328"/>
            <a:ext cx="5403131" cy="2891790"/>
          </a:xfrm>
        </p:spPr>
        <p:txBody>
          <a:bodyPr/>
          <a:lstStyle/>
          <a:p>
            <a:r>
              <a:rPr lang="en-US" noProof="0"/>
              <a:t>Click icon to add picture</a:t>
            </a:r>
            <a:endParaRPr lang="en-US" noProof="0" dirty="0"/>
          </a:p>
        </p:txBody>
      </p:sp>
      <p:sp>
        <p:nvSpPr>
          <p:cNvPr id="6" name="Picture Placeholder 7"/>
          <p:cNvSpPr>
            <a:spLocks noGrp="1"/>
          </p:cNvSpPr>
          <p:nvPr>
            <p:ph type="pic" sz="quarter" idx="15"/>
          </p:nvPr>
        </p:nvSpPr>
        <p:spPr>
          <a:xfrm>
            <a:off x="6267177" y="2455328"/>
            <a:ext cx="5364480" cy="2891790"/>
          </a:xfrm>
        </p:spPr>
        <p:txBody>
          <a:bodyPr/>
          <a:lstStyle/>
          <a:p>
            <a:r>
              <a:rPr lang="en-US" noProof="0"/>
              <a:t>Click icon to add picture</a:t>
            </a:r>
            <a:endParaRPr lang="en-US" noProof="0" dirty="0"/>
          </a:p>
        </p:txBody>
      </p:sp>
      <p:sp>
        <p:nvSpPr>
          <p:cNvPr id="9" name="Text Placeholder 18"/>
          <p:cNvSpPr>
            <a:spLocks noGrp="1"/>
          </p:cNvSpPr>
          <p:nvPr>
            <p:ph idx="1"/>
          </p:nvPr>
        </p:nvSpPr>
        <p:spPr>
          <a:xfrm>
            <a:off x="735756" y="5620597"/>
            <a:ext cx="5403125" cy="3072960"/>
          </a:xfrm>
          <a:prstGeom prst="rect">
            <a:avLst/>
          </a:prstGeom>
        </p:spPr>
        <p:txBody>
          <a:bodyPr vert="horz" lIns="0" tIns="0" rIns="0" bIns="0" rtlCol="0">
            <a:noAutofit/>
          </a:bodyPr>
          <a:lstStyle>
            <a:lvl1pPr marL="0" indent="0" algn="l">
              <a:buFontTx/>
              <a:buNone/>
              <a:defRPr/>
            </a:lvl1pPr>
            <a:lvl2pPr marL="204898" indent="-204898" algn="l">
              <a:buClrTx/>
              <a:buSzPct val="100000"/>
              <a:buFont typeface="Arial" panose="020B0604020202020204" pitchFamily="34" charset="0"/>
              <a:buChar char="•"/>
              <a:defRPr/>
            </a:lvl2pPr>
            <a:lvl3pPr marL="447050" indent="-204898" algn="l">
              <a:buClrTx/>
              <a:buSzPct val="100000"/>
              <a:buFont typeface="Arial" panose="020B0604020202020204" pitchFamily="34" charset="0"/>
              <a:buChar char="−"/>
              <a:defRPr/>
            </a:lvl3pPr>
            <a:lvl4pPr marL="689202" indent="-204898" algn="l">
              <a:buClrTx/>
              <a:buSzPct val="100000"/>
              <a:buFont typeface="Arial" panose="020B0604020202020204" pitchFamily="34" charset="0"/>
              <a:buChar char="◦"/>
              <a:defRPr/>
            </a:lvl4pPr>
            <a:lvl5pPr marL="931355" indent="-204898"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3" name="Text Placeholder 18"/>
          <p:cNvSpPr>
            <a:spLocks noGrp="1"/>
          </p:cNvSpPr>
          <p:nvPr>
            <p:ph idx="16"/>
          </p:nvPr>
        </p:nvSpPr>
        <p:spPr>
          <a:xfrm>
            <a:off x="6258560" y="5620597"/>
            <a:ext cx="5364480" cy="3072960"/>
          </a:xfrm>
          <a:prstGeom prst="rect">
            <a:avLst/>
          </a:prstGeom>
        </p:spPr>
        <p:txBody>
          <a:bodyPr vert="horz" lIns="0" tIns="0" rIns="0" bIns="0" rtlCol="0">
            <a:noAutofit/>
          </a:bodyPr>
          <a:lstStyle>
            <a:lvl1pPr marL="0" indent="0" algn="l">
              <a:buFontTx/>
              <a:buNone/>
              <a:defRPr/>
            </a:lvl1pPr>
            <a:lvl2pPr marL="204898" indent="-204898" algn="l">
              <a:buClrTx/>
              <a:buSzPct val="100000"/>
              <a:buFont typeface="Arial" panose="020B0604020202020204" pitchFamily="34" charset="0"/>
              <a:buChar char="•"/>
              <a:defRPr/>
            </a:lvl2pPr>
            <a:lvl3pPr marL="447050" indent="-204898" algn="l">
              <a:buClrTx/>
              <a:buSzPct val="100000"/>
              <a:buFont typeface="Arial" panose="020B0604020202020204" pitchFamily="34" charset="0"/>
              <a:buChar char="−"/>
              <a:defRPr/>
            </a:lvl3pPr>
            <a:lvl4pPr marL="689202" indent="-204898" algn="l">
              <a:buClrTx/>
              <a:buSzPct val="100000"/>
              <a:buFont typeface="Arial" panose="020B0604020202020204" pitchFamily="34" charset="0"/>
              <a:buChar char="◦"/>
              <a:defRPr/>
            </a:lvl4pPr>
            <a:lvl5pPr marL="931355" indent="-204898"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4" name="Text Placeholder 18"/>
          <p:cNvSpPr>
            <a:spLocks noGrp="1"/>
          </p:cNvSpPr>
          <p:nvPr>
            <p:ph idx="17"/>
          </p:nvPr>
        </p:nvSpPr>
        <p:spPr>
          <a:xfrm>
            <a:off x="11742718" y="5620597"/>
            <a:ext cx="5403131" cy="3072960"/>
          </a:xfrm>
          <a:prstGeom prst="rect">
            <a:avLst/>
          </a:prstGeom>
        </p:spPr>
        <p:txBody>
          <a:bodyPr vert="horz" lIns="0" tIns="0" rIns="0" bIns="0" rtlCol="0">
            <a:noAutofit/>
          </a:bodyPr>
          <a:lstStyle>
            <a:lvl1pPr marL="0" indent="0" algn="l">
              <a:buFontTx/>
              <a:buNone/>
              <a:defRPr/>
            </a:lvl1pPr>
            <a:lvl2pPr marL="204898" indent="-204898" algn="l">
              <a:buClrTx/>
              <a:buSzPct val="100000"/>
              <a:buFont typeface="Arial" panose="020B0604020202020204" pitchFamily="34" charset="0"/>
              <a:buChar char="•"/>
              <a:defRPr/>
            </a:lvl2pPr>
            <a:lvl3pPr marL="447050" indent="-204898" algn="l">
              <a:buClrTx/>
              <a:buSzPct val="100000"/>
              <a:buFont typeface="Arial" panose="020B0604020202020204" pitchFamily="34" charset="0"/>
              <a:buChar char="−"/>
              <a:defRPr/>
            </a:lvl3pPr>
            <a:lvl4pPr marL="689202" indent="-204898" algn="l">
              <a:buClrTx/>
              <a:buSzPct val="100000"/>
              <a:buFont typeface="Arial" panose="020B0604020202020204" pitchFamily="34" charset="0"/>
              <a:buChar char="◦"/>
              <a:defRPr/>
            </a:lvl4pPr>
            <a:lvl5pPr marL="931355" indent="-204898"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 Placeholder 8">
            <a:extLst>
              <a:ext uri="{FF2B5EF4-FFF2-40B4-BE49-F238E27FC236}">
                <a16:creationId xmlns:a16="http://schemas.microsoft.com/office/drawing/2014/main" id="{9F15AF63-D425-4D3F-B484-4B7A0F329F9A}"/>
              </a:ext>
            </a:extLst>
          </p:cNvPr>
          <p:cNvSpPr>
            <a:spLocks noGrp="1"/>
          </p:cNvSpPr>
          <p:nvPr>
            <p:ph type="body" sz="quarter" idx="18"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12" name="Title Placeholder 1">
            <a:extLst>
              <a:ext uri="{FF2B5EF4-FFF2-40B4-BE49-F238E27FC236}">
                <a16:creationId xmlns:a16="http://schemas.microsoft.com/office/drawing/2014/main" id="{F7002A92-1CF7-42F5-B761-7DB3C2CF11E2}"/>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391834163"/>
      </p:ext>
    </p:extLst>
  </p:cSld>
  <p:clrMapOvr>
    <a:masterClrMapping/>
  </p:clrMapOvr>
  <p:transition>
    <p:fade/>
  </p:transition>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739200" y="3748800"/>
            <a:ext cx="3801600" cy="4979040"/>
          </a:xfrm>
        </p:spPr>
        <p:txBody>
          <a:bodyPr>
            <a:noAutofit/>
          </a:bodyPr>
          <a:lstStyle>
            <a:lvl1pPr marL="0" indent="0" algn="l">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ext Placeholder 8"/>
          <p:cNvSpPr>
            <a:spLocks noGrp="1"/>
          </p:cNvSpPr>
          <p:nvPr>
            <p:ph type="body" sz="quarter" idx="18"/>
          </p:nvPr>
        </p:nvSpPr>
        <p:spPr>
          <a:xfrm>
            <a:off x="13342026" y="3748800"/>
            <a:ext cx="3801600" cy="4979040"/>
          </a:xfrm>
        </p:spPr>
        <p:txBody>
          <a:bodyPr>
            <a:noAutofit/>
          </a:bodyPr>
          <a:lstStyle>
            <a:lvl1pPr marL="0" indent="0" algn="l">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p:cNvSpPr>
            <a:spLocks noGrp="1"/>
          </p:cNvSpPr>
          <p:nvPr>
            <p:ph type="body" sz="quarter" idx="19"/>
          </p:nvPr>
        </p:nvSpPr>
        <p:spPr>
          <a:xfrm>
            <a:off x="4940143" y="3748800"/>
            <a:ext cx="3801600" cy="4979040"/>
          </a:xfrm>
        </p:spPr>
        <p:txBody>
          <a:bodyPr>
            <a:noAutofit/>
          </a:bodyPr>
          <a:lstStyle>
            <a:lvl1pPr marL="0" indent="0" algn="l">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Text Placeholder 8"/>
          <p:cNvSpPr>
            <a:spLocks noGrp="1"/>
          </p:cNvSpPr>
          <p:nvPr>
            <p:ph type="body" sz="quarter" idx="20"/>
          </p:nvPr>
        </p:nvSpPr>
        <p:spPr>
          <a:xfrm>
            <a:off x="9141084" y="3748800"/>
            <a:ext cx="3801600" cy="4979040"/>
          </a:xfrm>
        </p:spPr>
        <p:txBody>
          <a:bodyPr>
            <a:noAutofit/>
          </a:bodyPr>
          <a:lstStyle>
            <a:lvl1pPr marL="0" indent="0" algn="l">
              <a:buFontTx/>
              <a:buNone/>
              <a:defRPr b="1">
                <a:solidFill>
                  <a:schemeClr val="accent1"/>
                </a:solidFill>
              </a:defRPr>
            </a:lvl1pPr>
            <a:lvl2pPr marL="204898" indent="-204898" algn="l">
              <a:spcAft>
                <a:spcPts val="1467"/>
              </a:spcAft>
              <a:buClrTx/>
              <a:buSzPct val="100000"/>
              <a:buFont typeface="Arial" panose="020B0604020202020204" pitchFamily="34" charset="0"/>
              <a:buChar char="•"/>
              <a:defRPr/>
            </a:lvl2pPr>
            <a:lvl3pPr marL="447050" indent="-204898" algn="l">
              <a:spcAft>
                <a:spcPts val="1467"/>
              </a:spcAft>
              <a:buClrTx/>
              <a:buSzPct val="100000"/>
              <a:buFont typeface="Arial" panose="020B0604020202020204" pitchFamily="34" charset="0"/>
              <a:buChar char="−"/>
              <a:defRPr/>
            </a:lvl3pPr>
            <a:lvl4pPr marL="689202" indent="-204898" algn="l">
              <a:spcAft>
                <a:spcPts val="1467"/>
              </a:spcAft>
              <a:buClrTx/>
              <a:buSzPct val="100000"/>
              <a:buFont typeface="Arial" panose="020B0604020202020204" pitchFamily="34" charset="0"/>
              <a:buChar char="◦"/>
              <a:defRPr/>
            </a:lvl4pPr>
            <a:lvl5pPr marL="931355" indent="-204898" algn="l">
              <a:spcAft>
                <a:spcPts val="1467"/>
              </a:spcAft>
              <a:buClrTx/>
              <a:buSzPct val="100000"/>
              <a:buFont typeface="Arial" panose="020B0604020202020204" pitchFamily="34" charset="0"/>
              <a:buChar char="−"/>
              <a:defRPr baseline="0"/>
            </a:lvl5pPr>
            <a:lvl6pPr marL="522732" indent="-258726">
              <a:spcAft>
                <a:spcPts val="1467"/>
              </a:spcAft>
              <a:buFont typeface="Verdana" panose="020B0604030504040204" pitchFamily="34" charset="0"/>
              <a:buChar char="−"/>
              <a:defRPr/>
            </a:lvl6pPr>
            <a:lvl7pPr marL="522732" indent="-258726">
              <a:spcAft>
                <a:spcPts val="1467"/>
              </a:spcAft>
              <a:defRPr/>
            </a:lvl7pPr>
            <a:lvl8pPr marL="522732" indent="-258726">
              <a:spcAft>
                <a:spcPts val="1467"/>
              </a:spcAft>
              <a:defRPr/>
            </a:lvl8pPr>
            <a:lvl9pPr marL="522732" indent="-258726">
              <a:spcAft>
                <a:spcPts val="1467"/>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Text Placeholder 8">
            <a:extLst>
              <a:ext uri="{FF2B5EF4-FFF2-40B4-BE49-F238E27FC236}">
                <a16:creationId xmlns:a16="http://schemas.microsoft.com/office/drawing/2014/main" id="{43B6715C-C932-49B3-880D-8C5710C8F99B}"/>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id="{6EA7B5E5-1F8D-43CD-9AD2-8B87181DC53D}"/>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2528101517"/>
      </p:ext>
    </p:extLst>
  </p:cSld>
  <p:clrMapOvr>
    <a:masterClrMapping/>
  </p:clrMapOvr>
  <p:transition>
    <p:fade/>
  </p:transition>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subtitle, 1 column text with charts">
    <p:spTree>
      <p:nvGrpSpPr>
        <p:cNvPr id="1" name=""/>
        <p:cNvGrpSpPr/>
        <p:nvPr/>
      </p:nvGrpSpPr>
      <p:grpSpPr>
        <a:xfrm>
          <a:off x="0" y="0"/>
          <a:ext cx="0" cy="0"/>
          <a:chOff x="0" y="0"/>
          <a:chExt cx="0" cy="0"/>
        </a:xfrm>
      </p:grpSpPr>
      <p:sp>
        <p:nvSpPr>
          <p:cNvPr id="10" name="Text Placeholder 18"/>
          <p:cNvSpPr>
            <a:spLocks noGrp="1"/>
          </p:cNvSpPr>
          <p:nvPr>
            <p:ph idx="1"/>
          </p:nvPr>
        </p:nvSpPr>
        <p:spPr>
          <a:xfrm>
            <a:off x="735754" y="2442425"/>
            <a:ext cx="8205048" cy="6917479"/>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a:extLst>
              <a:ext uri="{FF2B5EF4-FFF2-40B4-BE49-F238E27FC236}">
                <a16:creationId xmlns:a16="http://schemas.microsoft.com/office/drawing/2014/main" id="{9939BF43-6ABE-4327-81AC-7892A0477322}"/>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6" name="Title Placeholder 1">
            <a:extLst>
              <a:ext uri="{FF2B5EF4-FFF2-40B4-BE49-F238E27FC236}">
                <a16:creationId xmlns:a16="http://schemas.microsoft.com/office/drawing/2014/main" id="{E4133C46-CE37-4404-B4D0-9DFA124106B1}"/>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170912017"/>
      </p:ext>
    </p:extLst>
  </p:cSld>
  <p:clrMapOvr>
    <a:masterClrMapping/>
  </p:clrMapOvr>
  <p:transition>
    <p:fade/>
  </p:transition>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mp; subtitle">
    <p:spTree>
      <p:nvGrpSpPr>
        <p:cNvPr id="1" name=""/>
        <p:cNvGrpSpPr/>
        <p:nvPr/>
      </p:nvGrpSpPr>
      <p:grpSpPr>
        <a:xfrm>
          <a:off x="0" y="0"/>
          <a:ext cx="0" cy="0"/>
          <a:chOff x="0" y="0"/>
          <a:chExt cx="0" cy="0"/>
        </a:xfrm>
      </p:grpSpPr>
      <p:sp>
        <p:nvSpPr>
          <p:cNvPr id="4" name="Text Placeholder 8">
            <a:extLst>
              <a:ext uri="{FF2B5EF4-FFF2-40B4-BE49-F238E27FC236}">
                <a16:creationId xmlns:a16="http://schemas.microsoft.com/office/drawing/2014/main" id="{D1AFA9E9-5EB8-42BF-B15A-3D95DDA547A4}"/>
              </a:ext>
            </a:extLst>
          </p:cNvPr>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C3F5B0ED-A4CB-4D19-B6B8-CA9E1139E702}"/>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625724223"/>
      </p:ext>
    </p:extLst>
  </p:cSld>
  <p:clrMapOvr>
    <a:masterClrMapping/>
  </p:clrMapOvr>
  <p:transition>
    <p:fade/>
  </p:transition>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F79D3799-9A6C-45EE-B3ED-0F77AAB658E9}"/>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294432000"/>
      </p:ext>
    </p:extLst>
  </p:cSld>
  <p:clrMapOvr>
    <a:masterClrMapping/>
  </p:clrMapOvr>
  <p:transition>
    <p:fade/>
  </p:transition>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7881600" cy="100584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41" name="Text Placeholder 4">
            <a:extLst>
              <a:ext uri="{FF2B5EF4-FFF2-40B4-BE49-F238E27FC236}">
                <a16:creationId xmlns:a16="http://schemas.microsoft.com/office/drawing/2014/main" id="{EE5D7BA0-7E63-4F55-8707-FB998AF96C8C}"/>
              </a:ext>
            </a:extLst>
          </p:cNvPr>
          <p:cNvSpPr>
            <a:spLocks noGrp="1"/>
          </p:cNvSpPr>
          <p:nvPr>
            <p:ph type="body" sz="quarter" idx="10"/>
          </p:nvPr>
        </p:nvSpPr>
        <p:spPr>
          <a:xfrm>
            <a:off x="735755" y="9359900"/>
            <a:ext cx="6521195" cy="400473"/>
          </a:xfrm>
          <a:prstGeom prst="rect">
            <a:avLst/>
          </a:prstGeom>
        </p:spPr>
        <p:txBody>
          <a:bodyPr anchor="b">
            <a:noAutofit/>
          </a:bodyPr>
          <a:lstStyle>
            <a:lvl1pPr>
              <a:spcAft>
                <a:spcPts val="0"/>
              </a:spcAft>
              <a:defRPr sz="2053"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5" name="Title 1">
            <a:extLst>
              <a:ext uri="{FF2B5EF4-FFF2-40B4-BE49-F238E27FC236}">
                <a16:creationId xmlns:a16="http://schemas.microsoft.com/office/drawing/2014/main" id="{37C1D43B-9933-4650-9DD5-73494BECAE5A}"/>
              </a:ext>
            </a:extLst>
          </p:cNvPr>
          <p:cNvSpPr>
            <a:spLocks noGrp="1"/>
          </p:cNvSpPr>
          <p:nvPr>
            <p:ph type="ctrTitle"/>
          </p:nvPr>
        </p:nvSpPr>
        <p:spPr bwMode="gray">
          <a:xfrm>
            <a:off x="735755" y="7606438"/>
            <a:ext cx="6521195" cy="1314108"/>
          </a:xfrm>
          <a:prstGeom prst="rect">
            <a:avLst/>
          </a:prstGeom>
        </p:spPr>
        <p:txBody>
          <a:bodyPr anchor="b" anchorCtr="0">
            <a:noAutofit/>
          </a:bodyPr>
          <a:lstStyle>
            <a:lvl1pPr algn="l">
              <a:lnSpc>
                <a:spcPts val="4693"/>
              </a:lnSpc>
              <a:defRPr sz="4693"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30" name="Group 29">
            <a:extLst>
              <a:ext uri="{FF2B5EF4-FFF2-40B4-BE49-F238E27FC236}">
                <a16:creationId xmlns:a16="http://schemas.microsoft.com/office/drawing/2014/main" id="{55EEA3F2-C909-4275-956A-5518D341D424}"/>
              </a:ext>
            </a:extLst>
          </p:cNvPr>
          <p:cNvGrpSpPr>
            <a:grpSpLocks noChangeAspect="1"/>
          </p:cNvGrpSpPr>
          <p:nvPr/>
        </p:nvGrpSpPr>
        <p:grpSpPr>
          <a:xfrm>
            <a:off x="697143" y="670560"/>
            <a:ext cx="2930400" cy="549120"/>
            <a:chOff x="398463" y="404813"/>
            <a:chExt cx="1627187" cy="307976"/>
          </a:xfrm>
          <a:solidFill>
            <a:schemeClr val="tx1"/>
          </a:solidFill>
        </p:grpSpPr>
        <p:sp>
          <p:nvSpPr>
            <p:cNvPr id="31" name="Oval 5">
              <a:extLst>
                <a:ext uri="{FF2B5EF4-FFF2-40B4-BE49-F238E27FC236}">
                  <a16:creationId xmlns:a16="http://schemas.microsoft.com/office/drawing/2014/main" id="{619F8D2D-E0FF-4267-BB4C-23E0F19AA0F4}"/>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2" name="Freeform 6">
              <a:extLst>
                <a:ext uri="{FF2B5EF4-FFF2-40B4-BE49-F238E27FC236}">
                  <a16:creationId xmlns:a16="http://schemas.microsoft.com/office/drawing/2014/main" id="{40BDA8F6-D1EC-4590-8515-7F2E0D9EE114}"/>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3" name="Rectangle 7">
              <a:extLst>
                <a:ext uri="{FF2B5EF4-FFF2-40B4-BE49-F238E27FC236}">
                  <a16:creationId xmlns:a16="http://schemas.microsoft.com/office/drawing/2014/main" id="{8E570DBD-3EC7-4EE8-886A-A6498BEC37F4}"/>
                </a:ext>
              </a:extLst>
            </p:cNvPr>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4" name="Freeform 8">
              <a:extLst>
                <a:ext uri="{FF2B5EF4-FFF2-40B4-BE49-F238E27FC236}">
                  <a16:creationId xmlns:a16="http://schemas.microsoft.com/office/drawing/2014/main" id="{B1656288-29CD-4B95-A46B-7B8DA786095F}"/>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5" name="Rectangle 9">
              <a:extLst>
                <a:ext uri="{FF2B5EF4-FFF2-40B4-BE49-F238E27FC236}">
                  <a16:creationId xmlns:a16="http://schemas.microsoft.com/office/drawing/2014/main" id="{C3894AF9-2B03-4231-9AEA-EC49F5E194E0}"/>
                </a:ext>
              </a:extLst>
            </p:cNvPr>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6" name="Rectangle 10">
              <a:extLst>
                <a:ext uri="{FF2B5EF4-FFF2-40B4-BE49-F238E27FC236}">
                  <a16:creationId xmlns:a16="http://schemas.microsoft.com/office/drawing/2014/main" id="{F1C43784-6F73-4D9F-8497-B40FDBB854E4}"/>
                </a:ext>
              </a:extLst>
            </p:cNvPr>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7" name="Freeform 11">
              <a:extLst>
                <a:ext uri="{FF2B5EF4-FFF2-40B4-BE49-F238E27FC236}">
                  <a16:creationId xmlns:a16="http://schemas.microsoft.com/office/drawing/2014/main" id="{E031C0BD-B701-4255-B53D-1A0FB806633C}"/>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8" name="Freeform 12">
              <a:extLst>
                <a:ext uri="{FF2B5EF4-FFF2-40B4-BE49-F238E27FC236}">
                  <a16:creationId xmlns:a16="http://schemas.microsoft.com/office/drawing/2014/main" id="{1F07466D-8C2C-4286-9984-9193301353E7}"/>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9" name="Freeform 13">
              <a:extLst>
                <a:ext uri="{FF2B5EF4-FFF2-40B4-BE49-F238E27FC236}">
                  <a16:creationId xmlns:a16="http://schemas.microsoft.com/office/drawing/2014/main" id="{F2700776-9B5A-4A2C-BA8E-E8C5B03A090F}"/>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42" name="Freeform 14">
              <a:extLst>
                <a:ext uri="{FF2B5EF4-FFF2-40B4-BE49-F238E27FC236}">
                  <a16:creationId xmlns:a16="http://schemas.microsoft.com/office/drawing/2014/main" id="{1D768AB6-AEBA-4689-BCE3-70447F634D06}"/>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grpSp>
    </p:spTree>
    <p:extLst>
      <p:ext uri="{BB962C8B-B14F-4D97-AF65-F5344CB8AC3E}">
        <p14:creationId xmlns:p14="http://schemas.microsoft.com/office/powerpoint/2010/main" val="3882134128"/>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0C7D922F-CB18-41EF-9077-F1B9D8B03702}"/>
              </a:ext>
            </a:extLst>
          </p:cNvPr>
          <p:cNvCxnSpPr>
            <a:cxnSpLocks/>
          </p:cNvCxnSpPr>
          <p:nvPr userDrawn="1"/>
        </p:nvCxnSpPr>
        <p:spPr>
          <a:xfrm>
            <a:off x="525929" y="9360248"/>
            <a:ext cx="16780467" cy="0"/>
          </a:xfrm>
          <a:prstGeom prst="line">
            <a:avLst/>
          </a:prstGeom>
          <a:ln w="63500" cap="rnd">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0157173"/>
      </p:ext>
    </p:extLst>
  </p:cSld>
  <p:clrMapOvr>
    <a:masterClrMapping/>
  </p:clrMapOvr>
  <p:transition>
    <p:fade/>
  </p:transition>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cSld name="2_Title Slide - White">
    <p:bg bwMode="gray">
      <p:bgPr>
        <a:solidFill>
          <a:schemeClr val="bg1"/>
        </a:solidFill>
        <a:effectLst/>
      </p:bgPr>
    </p:bg>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36750E60-A7FD-4A44-A97A-8D4CCD3E69DD}"/>
              </a:ext>
            </a:extLst>
          </p:cNvPr>
          <p:cNvGrpSpPr>
            <a:grpSpLocks noChangeAspect="1"/>
          </p:cNvGrpSpPr>
          <p:nvPr/>
        </p:nvGrpSpPr>
        <p:grpSpPr>
          <a:xfrm>
            <a:off x="697143" y="670560"/>
            <a:ext cx="2930400" cy="549120"/>
            <a:chOff x="398463" y="404813"/>
            <a:chExt cx="1627187" cy="307976"/>
          </a:xfrm>
          <a:solidFill>
            <a:schemeClr val="tx1"/>
          </a:solidFill>
        </p:grpSpPr>
        <p:sp>
          <p:nvSpPr>
            <p:cNvPr id="20" name="Oval 5">
              <a:extLst>
                <a:ext uri="{FF2B5EF4-FFF2-40B4-BE49-F238E27FC236}">
                  <a16:creationId xmlns:a16="http://schemas.microsoft.com/office/drawing/2014/main" id="{F132D077-AD8F-41F9-85EC-B6AD90F56D19}"/>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1" name="Freeform 6">
              <a:extLst>
                <a:ext uri="{FF2B5EF4-FFF2-40B4-BE49-F238E27FC236}">
                  <a16:creationId xmlns:a16="http://schemas.microsoft.com/office/drawing/2014/main" id="{63ABF637-0891-4394-903F-623BA1289101}"/>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2" name="Rectangle 7">
              <a:extLst>
                <a:ext uri="{FF2B5EF4-FFF2-40B4-BE49-F238E27FC236}">
                  <a16:creationId xmlns:a16="http://schemas.microsoft.com/office/drawing/2014/main" id="{32D2B69F-CFD8-40B7-BBFA-1F51B81080A2}"/>
                </a:ext>
              </a:extLst>
            </p:cNvPr>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3" name="Freeform 8">
              <a:extLst>
                <a:ext uri="{FF2B5EF4-FFF2-40B4-BE49-F238E27FC236}">
                  <a16:creationId xmlns:a16="http://schemas.microsoft.com/office/drawing/2014/main" id="{2D079BF8-6F2C-4FA6-9664-58D8D9044F7A}"/>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4" name="Rectangle 9">
              <a:extLst>
                <a:ext uri="{FF2B5EF4-FFF2-40B4-BE49-F238E27FC236}">
                  <a16:creationId xmlns:a16="http://schemas.microsoft.com/office/drawing/2014/main" id="{26E1E321-CD6A-4519-8236-9B2F180A6102}"/>
                </a:ext>
              </a:extLst>
            </p:cNvPr>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5" name="Rectangle 10">
              <a:extLst>
                <a:ext uri="{FF2B5EF4-FFF2-40B4-BE49-F238E27FC236}">
                  <a16:creationId xmlns:a16="http://schemas.microsoft.com/office/drawing/2014/main" id="{2DB65544-02DA-49BD-A626-B238F3631FAF}"/>
                </a:ext>
              </a:extLst>
            </p:cNvPr>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6" name="Freeform 11">
              <a:extLst>
                <a:ext uri="{FF2B5EF4-FFF2-40B4-BE49-F238E27FC236}">
                  <a16:creationId xmlns:a16="http://schemas.microsoft.com/office/drawing/2014/main" id="{CEA7B021-F691-4B7E-A3C5-7DCC5AC3F1BC}"/>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7" name="Freeform 12">
              <a:extLst>
                <a:ext uri="{FF2B5EF4-FFF2-40B4-BE49-F238E27FC236}">
                  <a16:creationId xmlns:a16="http://schemas.microsoft.com/office/drawing/2014/main" id="{65750B48-3F67-4ABB-AD6C-DDFA04E50665}"/>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8" name="Freeform 13">
              <a:extLst>
                <a:ext uri="{FF2B5EF4-FFF2-40B4-BE49-F238E27FC236}">
                  <a16:creationId xmlns:a16="http://schemas.microsoft.com/office/drawing/2014/main" id="{D65DE2DD-2737-443D-A308-221B702F77EA}"/>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9" name="Freeform 14">
              <a:extLst>
                <a:ext uri="{FF2B5EF4-FFF2-40B4-BE49-F238E27FC236}">
                  <a16:creationId xmlns:a16="http://schemas.microsoft.com/office/drawing/2014/main" id="{AFAE2DF6-BAB8-4498-9530-0325605EFE3A}"/>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grpSp>
      <p:sp>
        <p:nvSpPr>
          <p:cNvPr id="32" name="Picture Placeholder 8">
            <a:extLst>
              <a:ext uri="{FF2B5EF4-FFF2-40B4-BE49-F238E27FC236}">
                <a16:creationId xmlns:a16="http://schemas.microsoft.com/office/drawing/2014/main" id="{DA2D2E21-4D6B-46BE-921A-30F48368589E}"/>
              </a:ext>
            </a:extLst>
          </p:cNvPr>
          <p:cNvSpPr>
            <a:spLocks noGrp="1"/>
          </p:cNvSpPr>
          <p:nvPr>
            <p:ph type="pic" sz="quarter" idx="11"/>
          </p:nvPr>
        </p:nvSpPr>
        <p:spPr>
          <a:xfrm>
            <a:off x="4977450" y="1067139"/>
            <a:ext cx="7920000" cy="7920000"/>
          </a:xfrm>
          <a:prstGeom prst="rect">
            <a:avLst/>
          </a:prstGeom>
        </p:spPr>
        <p:txBody>
          <a:bodyPr/>
          <a:lstStyle/>
          <a:p>
            <a:r>
              <a:rPr lang="en-US" noProof="0"/>
              <a:t>Click icon to add picture</a:t>
            </a:r>
            <a:endParaRPr lang="en-US" noProof="0" dirty="0"/>
          </a:p>
        </p:txBody>
      </p:sp>
      <p:sp>
        <p:nvSpPr>
          <p:cNvPr id="30" name="Title 1">
            <a:extLst>
              <a:ext uri="{FF2B5EF4-FFF2-40B4-BE49-F238E27FC236}">
                <a16:creationId xmlns:a16="http://schemas.microsoft.com/office/drawing/2014/main" id="{B5E5B075-898B-41DD-A664-E7ECFAF517A7}"/>
              </a:ext>
            </a:extLst>
          </p:cNvPr>
          <p:cNvSpPr>
            <a:spLocks noGrp="1"/>
          </p:cNvSpPr>
          <p:nvPr>
            <p:ph type="ctrTitle"/>
          </p:nvPr>
        </p:nvSpPr>
        <p:spPr bwMode="gray">
          <a:xfrm>
            <a:off x="735755" y="7820847"/>
            <a:ext cx="6521195" cy="680598"/>
          </a:xfrm>
        </p:spPr>
        <p:txBody>
          <a:bodyPr anchor="t" anchorCtr="0">
            <a:noAutofit/>
          </a:bodyPr>
          <a:lstStyle>
            <a:lvl1pPr algn="l">
              <a:lnSpc>
                <a:spcPct val="100000"/>
              </a:lnSpc>
              <a:defRPr sz="3080" b="0">
                <a:solidFill>
                  <a:schemeClr val="accent1"/>
                </a:solidFill>
                <a:latin typeface="+mn-lt"/>
                <a:ea typeface="Open Sans" panose="020B0606030504020204" pitchFamily="34" charset="0"/>
                <a:cs typeface="Calibri" panose="020F0502020204030204" pitchFamily="34" charset="0"/>
              </a:defRPr>
            </a:lvl1pPr>
          </a:lstStyle>
          <a:p>
            <a:r>
              <a:rPr lang="en-US" noProof="0"/>
              <a:t>Click to edit Master title style</a:t>
            </a:r>
            <a:endParaRPr lang="en-US" noProof="0" dirty="0"/>
          </a:p>
        </p:txBody>
      </p:sp>
      <p:sp>
        <p:nvSpPr>
          <p:cNvPr id="31" name="Text Placeholder 4">
            <a:extLst>
              <a:ext uri="{FF2B5EF4-FFF2-40B4-BE49-F238E27FC236}">
                <a16:creationId xmlns:a16="http://schemas.microsoft.com/office/drawing/2014/main" id="{B80F05E4-6753-46C3-B025-5165A247D6F2}"/>
              </a:ext>
            </a:extLst>
          </p:cNvPr>
          <p:cNvSpPr>
            <a:spLocks noGrp="1"/>
          </p:cNvSpPr>
          <p:nvPr>
            <p:ph type="body" sz="quarter" idx="10"/>
          </p:nvPr>
        </p:nvSpPr>
        <p:spPr>
          <a:xfrm>
            <a:off x="735755" y="9359900"/>
            <a:ext cx="6521195" cy="400473"/>
          </a:xfrm>
          <a:prstGeom prst="rect">
            <a:avLst/>
          </a:prstGeom>
        </p:spPr>
        <p:txBody>
          <a:bodyPr>
            <a:noAutofit/>
          </a:bodyPr>
          <a:lstStyle>
            <a:lvl1pPr>
              <a:spcAft>
                <a:spcPts val="0"/>
              </a:spcAft>
              <a:defRPr sz="2347">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4041246575"/>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cSld name="2_Title Slide - Black">
    <p:bg bwMode="gray">
      <p:bgPr>
        <a:solidFill>
          <a:schemeClr val="tx1"/>
        </a:solidFill>
        <a:effectLst/>
      </p:bgPr>
    </p:bg>
    <p:spTree>
      <p:nvGrpSpPr>
        <p:cNvPr id="1" name=""/>
        <p:cNvGrpSpPr/>
        <p:nvPr/>
      </p:nvGrpSpPr>
      <p:grpSpPr>
        <a:xfrm>
          <a:off x="0" y="0"/>
          <a:ext cx="0" cy="0"/>
          <a:chOff x="0" y="0"/>
          <a:chExt cx="0" cy="0"/>
        </a:xfrm>
      </p:grpSpPr>
      <p:sp>
        <p:nvSpPr>
          <p:cNvPr id="32" name="Picture Placeholder 8">
            <a:extLst>
              <a:ext uri="{FF2B5EF4-FFF2-40B4-BE49-F238E27FC236}">
                <a16:creationId xmlns:a16="http://schemas.microsoft.com/office/drawing/2014/main" id="{DA2D2E21-4D6B-46BE-921A-30F48368589E}"/>
              </a:ext>
            </a:extLst>
          </p:cNvPr>
          <p:cNvSpPr>
            <a:spLocks noGrp="1"/>
          </p:cNvSpPr>
          <p:nvPr>
            <p:ph type="pic" sz="quarter" idx="11"/>
          </p:nvPr>
        </p:nvSpPr>
        <p:spPr>
          <a:xfrm>
            <a:off x="4977450" y="1067139"/>
            <a:ext cx="7920000" cy="7920000"/>
          </a:xfrm>
          <a:prstGeom prst="rect">
            <a:avLst/>
          </a:prstGeom>
        </p:spPr>
        <p:txBody>
          <a:bodyPr/>
          <a:lstStyle>
            <a:lvl1pPr>
              <a:defRPr>
                <a:solidFill>
                  <a:schemeClr val="bg1"/>
                </a:solidFill>
              </a:defRPr>
            </a:lvl1pPr>
          </a:lstStyle>
          <a:p>
            <a:r>
              <a:rPr lang="en-US" noProof="0"/>
              <a:t>Click icon to add picture</a:t>
            </a:r>
            <a:endParaRPr lang="en-US" noProof="0" dirty="0"/>
          </a:p>
        </p:txBody>
      </p:sp>
      <p:grpSp>
        <p:nvGrpSpPr>
          <p:cNvPr id="16" name="Group 15">
            <a:extLst>
              <a:ext uri="{FF2B5EF4-FFF2-40B4-BE49-F238E27FC236}">
                <a16:creationId xmlns:a16="http://schemas.microsoft.com/office/drawing/2014/main" id="{18787BF7-B65F-4132-9572-17C6D390B5D7}"/>
              </a:ext>
            </a:extLst>
          </p:cNvPr>
          <p:cNvGrpSpPr>
            <a:grpSpLocks noChangeAspect="1"/>
          </p:cNvGrpSpPr>
          <p:nvPr/>
        </p:nvGrpSpPr>
        <p:grpSpPr>
          <a:xfrm>
            <a:off x="689187" y="671383"/>
            <a:ext cx="2930400" cy="549120"/>
            <a:chOff x="398463" y="404813"/>
            <a:chExt cx="1627187" cy="307976"/>
          </a:xfrm>
          <a:solidFill>
            <a:schemeClr val="tx1"/>
          </a:solidFill>
        </p:grpSpPr>
        <p:sp>
          <p:nvSpPr>
            <p:cNvPr id="18" name="Oval 5">
              <a:extLst>
                <a:ext uri="{FF2B5EF4-FFF2-40B4-BE49-F238E27FC236}">
                  <a16:creationId xmlns:a16="http://schemas.microsoft.com/office/drawing/2014/main" id="{DAD4EB28-D252-4B0F-89D1-B5C7D92A2B6F}"/>
                </a:ext>
              </a:extLst>
            </p:cNvPr>
            <p:cNvSpPr>
              <a:spLocks noChangeArrowheads="1"/>
            </p:cNvSpPr>
            <p:nvPr/>
          </p:nvSpPr>
          <p:spPr bwMode="auto">
            <a:xfrm>
              <a:off x="1938338" y="625476"/>
              <a:ext cx="87312" cy="87313"/>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0" name="Freeform 6">
              <a:extLst>
                <a:ext uri="{FF2B5EF4-FFF2-40B4-BE49-F238E27FC236}">
                  <a16:creationId xmlns:a16="http://schemas.microsoft.com/office/drawing/2014/main" id="{C80CBDC2-B8E0-4A26-B489-DD38BF3D2E92}"/>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1" name="Rectangle 7">
              <a:extLst>
                <a:ext uri="{FF2B5EF4-FFF2-40B4-BE49-F238E27FC236}">
                  <a16:creationId xmlns:a16="http://schemas.microsoft.com/office/drawing/2014/main" id="{839933E5-3888-4915-9532-1B1804EEEBD1}"/>
                </a:ext>
              </a:extLst>
            </p:cNvPr>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3" name="Freeform 8">
              <a:extLst>
                <a:ext uri="{FF2B5EF4-FFF2-40B4-BE49-F238E27FC236}">
                  <a16:creationId xmlns:a16="http://schemas.microsoft.com/office/drawing/2014/main" id="{3A0C9D1D-E7FB-49DC-9B7E-DB67B9E4605B}"/>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4" name="Rectangle 9">
              <a:extLst>
                <a:ext uri="{FF2B5EF4-FFF2-40B4-BE49-F238E27FC236}">
                  <a16:creationId xmlns:a16="http://schemas.microsoft.com/office/drawing/2014/main" id="{3C9ADC42-132C-4F1A-8847-897C75A86D1E}"/>
                </a:ext>
              </a:extLst>
            </p:cNvPr>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5" name="Rectangle 10">
              <a:extLst>
                <a:ext uri="{FF2B5EF4-FFF2-40B4-BE49-F238E27FC236}">
                  <a16:creationId xmlns:a16="http://schemas.microsoft.com/office/drawing/2014/main" id="{C04470E4-39AA-4642-A154-0201E82E9444}"/>
                </a:ext>
              </a:extLst>
            </p:cNvPr>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6" name="Freeform 11">
              <a:extLst>
                <a:ext uri="{FF2B5EF4-FFF2-40B4-BE49-F238E27FC236}">
                  <a16:creationId xmlns:a16="http://schemas.microsoft.com/office/drawing/2014/main" id="{58F3BEA7-1D38-4A94-BD34-D85C91D669EB}"/>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7" name="Freeform 12">
              <a:extLst>
                <a:ext uri="{FF2B5EF4-FFF2-40B4-BE49-F238E27FC236}">
                  <a16:creationId xmlns:a16="http://schemas.microsoft.com/office/drawing/2014/main" id="{E88D1199-0315-4D10-98AE-D0F6A24AF719}"/>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8" name="Freeform 13">
              <a:extLst>
                <a:ext uri="{FF2B5EF4-FFF2-40B4-BE49-F238E27FC236}">
                  <a16:creationId xmlns:a16="http://schemas.microsoft.com/office/drawing/2014/main" id="{CC9ED684-21F9-469F-B187-E0B60B8C8843}"/>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9" name="Freeform 14">
              <a:extLst>
                <a:ext uri="{FF2B5EF4-FFF2-40B4-BE49-F238E27FC236}">
                  <a16:creationId xmlns:a16="http://schemas.microsoft.com/office/drawing/2014/main" id="{21CA603B-B2A7-46CE-8320-E7BC3A2FC8A6}"/>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grpSp>
      <p:sp>
        <p:nvSpPr>
          <p:cNvPr id="40" name="Title 1">
            <a:extLst>
              <a:ext uri="{FF2B5EF4-FFF2-40B4-BE49-F238E27FC236}">
                <a16:creationId xmlns:a16="http://schemas.microsoft.com/office/drawing/2014/main" id="{AD6D39C5-D610-43DF-ABC3-8BCAE7C51C9B}"/>
              </a:ext>
            </a:extLst>
          </p:cNvPr>
          <p:cNvSpPr>
            <a:spLocks noGrp="1"/>
          </p:cNvSpPr>
          <p:nvPr>
            <p:ph type="ctrTitle"/>
          </p:nvPr>
        </p:nvSpPr>
        <p:spPr bwMode="gray">
          <a:xfrm>
            <a:off x="735755" y="7820847"/>
            <a:ext cx="6521195" cy="680598"/>
          </a:xfrm>
        </p:spPr>
        <p:txBody>
          <a:bodyPr anchor="t" anchorCtr="0">
            <a:noAutofit/>
          </a:bodyPr>
          <a:lstStyle>
            <a:lvl1pPr algn="l">
              <a:lnSpc>
                <a:spcPct val="100000"/>
              </a:lnSpc>
              <a:defRPr sz="3080" b="0">
                <a:solidFill>
                  <a:schemeClr val="accent1"/>
                </a:solidFill>
                <a:latin typeface="+mn-lt"/>
                <a:ea typeface="Open Sans" panose="020B0606030504020204" pitchFamily="34" charset="0"/>
                <a:cs typeface="Calibri" panose="020F0502020204030204" pitchFamily="34" charset="0"/>
              </a:defRPr>
            </a:lvl1pPr>
          </a:lstStyle>
          <a:p>
            <a:r>
              <a:rPr lang="en-US" noProof="0"/>
              <a:t>Click to edit Master title style</a:t>
            </a:r>
            <a:endParaRPr lang="en-US" noProof="0" dirty="0"/>
          </a:p>
        </p:txBody>
      </p:sp>
      <p:sp>
        <p:nvSpPr>
          <p:cNvPr id="41" name="Text Placeholder 4">
            <a:extLst>
              <a:ext uri="{FF2B5EF4-FFF2-40B4-BE49-F238E27FC236}">
                <a16:creationId xmlns:a16="http://schemas.microsoft.com/office/drawing/2014/main" id="{8C35492B-BEF1-4947-B04F-1EA2C04E6A8C}"/>
              </a:ext>
            </a:extLst>
          </p:cNvPr>
          <p:cNvSpPr>
            <a:spLocks noGrp="1"/>
          </p:cNvSpPr>
          <p:nvPr>
            <p:ph type="body" sz="quarter" idx="10"/>
          </p:nvPr>
        </p:nvSpPr>
        <p:spPr>
          <a:xfrm>
            <a:off x="735755" y="9359900"/>
            <a:ext cx="6521195" cy="400473"/>
          </a:xfrm>
          <a:prstGeom prst="rect">
            <a:avLst/>
          </a:prstGeom>
        </p:spPr>
        <p:txBody>
          <a:bodyPr>
            <a:noAutofit/>
          </a:bodyPr>
          <a:lstStyle>
            <a:lvl1pPr>
              <a:spcAft>
                <a:spcPts val="0"/>
              </a:spcAft>
              <a:defRPr sz="2347">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3852798278"/>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Divider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689190" y="2501647"/>
            <a:ext cx="13439139" cy="2335524"/>
          </a:xfrm>
        </p:spPr>
        <p:txBody>
          <a:bodyPr anchor="b"/>
          <a:lstStyle>
            <a:lvl1pPr>
              <a:lnSpc>
                <a:spcPct val="95000"/>
              </a:lnSpc>
              <a:defRPr sz="5280" b="1">
                <a:solidFill>
                  <a:schemeClr val="tx1"/>
                </a:solidFill>
                <a:latin typeface="Calibri" panose="020F0502020204030204" pitchFamily="34" charset="0"/>
                <a:ea typeface="Open Sans" panose="020B0606030504020204" pitchFamily="34" charset="0"/>
                <a:cs typeface="Calibri" panose="020F050202020403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689188" y="5029200"/>
            <a:ext cx="13439140" cy="2297580"/>
          </a:xfrm>
        </p:spPr>
        <p:txBody>
          <a:bodyPr lIns="0" tIns="0" rIns="0" bIns="0">
            <a:noAutofit/>
          </a:bodyPr>
          <a:lstStyle>
            <a:lvl1pPr marL="0" indent="0">
              <a:lnSpc>
                <a:spcPct val="95000"/>
              </a:lnSpc>
              <a:spcAft>
                <a:spcPts val="0"/>
              </a:spcAft>
              <a:buNone/>
              <a:defRPr sz="5280">
                <a:solidFill>
                  <a:schemeClr val="tx1"/>
                </a:solidFill>
              </a:defRPr>
            </a:lvl1pPr>
            <a:lvl2pPr marL="894078" indent="0">
              <a:buNone/>
              <a:defRPr sz="3912">
                <a:solidFill>
                  <a:schemeClr val="tx1">
                    <a:tint val="75000"/>
                  </a:schemeClr>
                </a:solidFill>
              </a:defRPr>
            </a:lvl2pPr>
            <a:lvl3pPr marL="1788157" indent="0">
              <a:buNone/>
              <a:defRPr sz="3520">
                <a:solidFill>
                  <a:schemeClr val="tx1">
                    <a:tint val="75000"/>
                  </a:schemeClr>
                </a:solidFill>
              </a:defRPr>
            </a:lvl3pPr>
            <a:lvl4pPr marL="2682233" indent="0">
              <a:buNone/>
              <a:defRPr sz="3128">
                <a:solidFill>
                  <a:schemeClr val="tx1">
                    <a:tint val="75000"/>
                  </a:schemeClr>
                </a:solidFill>
              </a:defRPr>
            </a:lvl4pPr>
            <a:lvl5pPr marL="3576312" indent="0">
              <a:buNone/>
              <a:defRPr sz="3128">
                <a:solidFill>
                  <a:schemeClr val="tx1">
                    <a:tint val="75000"/>
                  </a:schemeClr>
                </a:solidFill>
              </a:defRPr>
            </a:lvl5pPr>
            <a:lvl6pPr marL="4470390" indent="0">
              <a:buNone/>
              <a:defRPr sz="3128">
                <a:solidFill>
                  <a:schemeClr val="tx1">
                    <a:tint val="75000"/>
                  </a:schemeClr>
                </a:solidFill>
              </a:defRPr>
            </a:lvl6pPr>
            <a:lvl7pPr marL="5364468" indent="0">
              <a:buNone/>
              <a:defRPr sz="3128">
                <a:solidFill>
                  <a:schemeClr val="tx1">
                    <a:tint val="75000"/>
                  </a:schemeClr>
                </a:solidFill>
              </a:defRPr>
            </a:lvl7pPr>
            <a:lvl8pPr marL="6258545" indent="0">
              <a:buNone/>
              <a:defRPr sz="3128">
                <a:solidFill>
                  <a:schemeClr val="tx1">
                    <a:tint val="75000"/>
                  </a:schemeClr>
                </a:solidFill>
              </a:defRPr>
            </a:lvl8pPr>
            <a:lvl9pPr marL="7152624" indent="0">
              <a:buNone/>
              <a:defRPr sz="3128">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3684965576"/>
      </p:ext>
    </p:extLst>
  </p:cSld>
  <p:clrMapOvr>
    <a:masterClrMapping/>
  </p:clrMapOvr>
  <p:transition>
    <p:fade/>
  </p:transition>
  <p:hf hdr="0" dt="0"/>
  <p:extLst>
    <p:ext uri="{DCECCB84-F9BA-43D5-87BE-67443E8EF086}">
      <p15:sldGuideLst xmlns:p15="http://schemas.microsoft.com/office/powerpoint/2012/main">
        <p15:guide id="1"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cSld name="Infogr/Map Gray 11">
    <p:bg>
      <p:bgPr>
        <a:solidFill>
          <a:srgbClr val="53565A"/>
        </a:solidFill>
        <a:effectLst/>
      </p:bgPr>
    </p:bg>
    <p:spTree>
      <p:nvGrpSpPr>
        <p:cNvPr id="1" name=""/>
        <p:cNvGrpSpPr/>
        <p:nvPr/>
      </p:nvGrpSpPr>
      <p:grpSpPr>
        <a:xfrm>
          <a:off x="0" y="0"/>
          <a:ext cx="0" cy="0"/>
          <a:chOff x="0" y="0"/>
          <a:chExt cx="0" cy="0"/>
        </a:xfrm>
      </p:grpSpPr>
      <p:sp>
        <p:nvSpPr>
          <p:cNvPr id="3" name="Picture Placeholder 9"/>
          <p:cNvSpPr>
            <a:spLocks noGrp="1"/>
          </p:cNvSpPr>
          <p:nvPr>
            <p:ph type="pic" sz="quarter" idx="15"/>
          </p:nvPr>
        </p:nvSpPr>
        <p:spPr>
          <a:xfrm>
            <a:off x="5257377" y="2493646"/>
            <a:ext cx="8870951" cy="6745182"/>
          </a:xfrm>
          <a:prstGeom prst="rect">
            <a:avLst/>
          </a:prstGeom>
        </p:spPr>
        <p:txBody>
          <a:bodyPr/>
          <a:lstStyle>
            <a:lvl1pPr>
              <a:defRPr sz="1907">
                <a:solidFill>
                  <a:schemeClr val="bg1"/>
                </a:solidFill>
                <a:latin typeface="Calibri Light" panose="020F0302020204030204" pitchFamily="34" charset="0"/>
                <a:cs typeface="Calibri Light" panose="020F0302020204030204" pitchFamily="34" charset="0"/>
              </a:defRPr>
            </a:lvl1pPr>
          </a:lstStyle>
          <a:p>
            <a:r>
              <a:rPr lang="en-US" noProof="0"/>
              <a:t>Click icon to add picture</a:t>
            </a:r>
            <a:endParaRPr lang="en-US" noProof="0" dirty="0"/>
          </a:p>
        </p:txBody>
      </p:sp>
      <p:sp>
        <p:nvSpPr>
          <p:cNvPr id="4" name="Content Placeholder 3"/>
          <p:cNvSpPr>
            <a:spLocks noGrp="1"/>
          </p:cNvSpPr>
          <p:nvPr>
            <p:ph sz="quarter" idx="10"/>
          </p:nvPr>
        </p:nvSpPr>
        <p:spPr>
          <a:xfrm>
            <a:off x="737616" y="2442423"/>
            <a:ext cx="4305547" cy="6779677"/>
          </a:xfrm>
          <a:prstGeom prst="rect">
            <a:avLst/>
          </a:prstGeom>
        </p:spPr>
        <p:txBody>
          <a:bodyPr/>
          <a:lstStyle>
            <a:lvl1pPr>
              <a:spcBef>
                <a:spcPts val="880"/>
              </a:spcBef>
              <a:spcAft>
                <a:spcPts val="880"/>
              </a:spcAft>
              <a:tabLst>
                <a:tab pos="9834857" algn="r"/>
              </a:tabLst>
              <a:defRPr sz="1907">
                <a:solidFill>
                  <a:schemeClr val="bg1"/>
                </a:solidFill>
                <a:latin typeface="Calibri Light" panose="020F0302020204030204" pitchFamily="34" charset="0"/>
                <a:cs typeface="Calibri Light" panose="020F0302020204030204" pitchFamily="34" charset="0"/>
              </a:defRPr>
            </a:lvl1pPr>
            <a:lvl2pPr>
              <a:spcBef>
                <a:spcPts val="880"/>
              </a:spcBef>
              <a:spcAft>
                <a:spcPts val="880"/>
              </a:spcAft>
              <a:tabLst>
                <a:tab pos="9834857" algn="r"/>
              </a:tabLst>
              <a:defRPr sz="1907">
                <a:solidFill>
                  <a:schemeClr val="bg1"/>
                </a:solidFill>
                <a:latin typeface="Calibri" panose="020F0502020204030204" pitchFamily="34" charset="0"/>
                <a:cs typeface="Calibri" panose="020F0502020204030204" pitchFamily="34" charset="0"/>
              </a:defRPr>
            </a:lvl2pPr>
            <a:lvl3pPr marL="264006" indent="-264006">
              <a:spcBef>
                <a:spcPts val="880"/>
              </a:spcBef>
              <a:spcAft>
                <a:spcPts val="880"/>
              </a:spcAft>
              <a:tabLst>
                <a:tab pos="9834857" algn="r"/>
              </a:tabLst>
              <a:defRPr sz="1907">
                <a:solidFill>
                  <a:schemeClr val="bg1"/>
                </a:solidFill>
                <a:latin typeface="Calibri Light" panose="020F0302020204030204" pitchFamily="34" charset="0"/>
                <a:cs typeface="Calibri Light" panose="020F0302020204030204" pitchFamily="34" charset="0"/>
              </a:defRPr>
            </a:lvl3pPr>
            <a:lvl4pPr marL="528012" indent="-264006">
              <a:spcBef>
                <a:spcPts val="880"/>
              </a:spcBef>
              <a:spcAft>
                <a:spcPts val="880"/>
              </a:spcAft>
              <a:tabLst>
                <a:tab pos="9834857" algn="r"/>
              </a:tabLst>
              <a:defRPr sz="1907">
                <a:solidFill>
                  <a:schemeClr val="bg1"/>
                </a:solidFill>
                <a:latin typeface="Calibri Light" panose="020F0302020204030204" pitchFamily="34" charset="0"/>
                <a:cs typeface="Calibri Light" panose="020F0302020204030204" pitchFamily="34" charset="0"/>
              </a:defRPr>
            </a:lvl4pPr>
            <a:lvl5pPr marL="792018" indent="-264006">
              <a:spcBef>
                <a:spcPts val="880"/>
              </a:spcBef>
              <a:spcAft>
                <a:spcPts val="880"/>
              </a:spcAft>
              <a:buFont typeface="Arial" panose="020B0604020202020204" pitchFamily="34" charset="0"/>
              <a:buChar char="•"/>
              <a:tabLst>
                <a:tab pos="9834857" algn="r"/>
              </a:tabLst>
              <a:defRPr sz="1907" baseline="0">
                <a:solidFill>
                  <a:schemeClr val="bg1"/>
                </a:solidFill>
                <a:latin typeface="Calibri Light" panose="020F0302020204030204" pitchFamily="34" charset="0"/>
                <a:cs typeface="Calibri Light" panose="020F0302020204030204" pitchFamily="34" charset="0"/>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itle Placeholder 1">
            <a:extLst>
              <a:ext uri="{FF2B5EF4-FFF2-40B4-BE49-F238E27FC236}">
                <a16:creationId xmlns:a16="http://schemas.microsoft.com/office/drawing/2014/main" id="{75D21722-4DE1-4DEF-BDFA-DCEC0A30B06B}"/>
              </a:ext>
            </a:extLst>
          </p:cNvPr>
          <p:cNvSpPr>
            <a:spLocks noGrp="1"/>
          </p:cNvSpPr>
          <p:nvPr>
            <p:ph type="title"/>
          </p:nvPr>
        </p:nvSpPr>
        <p:spPr>
          <a:xfrm>
            <a:off x="737616" y="469393"/>
            <a:ext cx="13439140" cy="1024468"/>
          </a:xfrm>
          <a:prstGeom prst="rect">
            <a:avLst/>
          </a:prstGeom>
        </p:spPr>
        <p:txBody>
          <a:bodyPr vert="horz" lIns="0" tIns="0" rIns="0" bIns="0" rtlCol="0" anchor="t" anchorCtr="0">
            <a:noAutofit/>
          </a:bodyPr>
          <a:lstStyle>
            <a:lvl1pPr>
              <a:defRPr sz="3080">
                <a:solidFill>
                  <a:schemeClr val="bg1"/>
                </a:solidFill>
                <a:latin typeface="Calibri Light" panose="020F0302020204030204" pitchFamily="34" charset="0"/>
                <a:cs typeface="Calibri Light" panose="020F0302020204030204" pitchFamily="34" charset="0"/>
              </a:defRPr>
            </a:lvl1pPr>
          </a:lstStyle>
          <a:p>
            <a:r>
              <a:rPr lang="en-US" noProof="0"/>
              <a:t>Click to edit Master title style</a:t>
            </a:r>
            <a:endParaRPr lang="en-US" noProof="0" dirty="0"/>
          </a:p>
        </p:txBody>
      </p:sp>
      <p:sp>
        <p:nvSpPr>
          <p:cNvPr id="6" name="TextBox 5">
            <a:extLst>
              <a:ext uri="{FF2B5EF4-FFF2-40B4-BE49-F238E27FC236}">
                <a16:creationId xmlns:a16="http://schemas.microsoft.com/office/drawing/2014/main" id="{D03CAB8A-F192-47BB-A5B9-9F73DDEFA140}"/>
              </a:ext>
            </a:extLst>
          </p:cNvPr>
          <p:cNvSpPr txBox="1"/>
          <p:nvPr/>
        </p:nvSpPr>
        <p:spPr>
          <a:xfrm>
            <a:off x="7599582" y="9499599"/>
            <a:ext cx="6528746" cy="406265"/>
          </a:xfrm>
          <a:prstGeom prst="rect">
            <a:avLst/>
          </a:prstGeom>
          <a:noFill/>
        </p:spPr>
        <p:txBody>
          <a:bodyPr wrap="square" lIns="0" tIns="0" rIns="0" bIns="0" rtlCol="0">
            <a:spAutoFit/>
          </a:bodyPr>
          <a:lstStyle/>
          <a:p>
            <a:pPr marL="0" indent="0" algn="r">
              <a:spcBef>
                <a:spcPts val="0"/>
              </a:spcBef>
              <a:buSzPct val="100000"/>
              <a:buFont typeface="Arial"/>
              <a:buNone/>
            </a:pPr>
            <a:r>
              <a:rPr lang="en-US" sz="1320" noProof="0" dirty="0">
                <a:solidFill>
                  <a:schemeClr val="bg1"/>
                </a:solidFill>
                <a:latin typeface="Calibri" panose="020F0502020204030204" pitchFamily="34" charset="0"/>
                <a:cs typeface="Calibri" panose="020F0502020204030204" pitchFamily="34" charset="0"/>
              </a:rPr>
              <a:t>Presentation title</a:t>
            </a:r>
            <a:br>
              <a:rPr lang="en-US" sz="1320" noProof="0" dirty="0">
                <a:solidFill>
                  <a:schemeClr val="bg1"/>
                </a:solidFill>
                <a:latin typeface="Calibri" panose="020F0502020204030204" pitchFamily="34" charset="0"/>
                <a:cs typeface="Calibri" panose="020F0502020204030204" pitchFamily="34" charset="0"/>
              </a:rPr>
            </a:br>
            <a:r>
              <a:rPr lang="en-US" sz="132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7" name="TextBox 6">
            <a:extLst>
              <a:ext uri="{FF2B5EF4-FFF2-40B4-BE49-F238E27FC236}">
                <a16:creationId xmlns:a16="http://schemas.microsoft.com/office/drawing/2014/main" id="{1658DC8D-9F39-4E1D-90B1-9D070CAD6128}"/>
              </a:ext>
            </a:extLst>
          </p:cNvPr>
          <p:cNvSpPr txBox="1"/>
          <p:nvPr/>
        </p:nvSpPr>
        <p:spPr>
          <a:xfrm>
            <a:off x="735752" y="9499601"/>
            <a:ext cx="7854246" cy="406265"/>
          </a:xfrm>
          <a:prstGeom prst="rect">
            <a:avLst/>
          </a:prstGeom>
          <a:noFill/>
        </p:spPr>
        <p:txBody>
          <a:bodyPr wrap="square" lIns="0" tIns="0" rIns="0" bIns="0" rtlCol="0">
            <a:spAutoFit/>
          </a:bodyPr>
          <a:lstStyle/>
          <a:p>
            <a:pPr marL="0" indent="0">
              <a:spcBef>
                <a:spcPts val="880"/>
              </a:spcBef>
              <a:buSzPct val="100000"/>
              <a:buFont typeface="Arial"/>
              <a:buNone/>
            </a:pPr>
            <a:r>
              <a:rPr lang="en-US" sz="132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1320" noProof="0" dirty="0">
                <a:solidFill>
                  <a:schemeClr val="bg1"/>
                </a:solidFill>
                <a:latin typeface="Calibri" panose="020F0502020204030204" pitchFamily="34" charset="0"/>
                <a:cs typeface="Calibri" panose="020F0502020204030204" pitchFamily="34" charset="0"/>
              </a:rPr>
            </a:br>
            <a:r>
              <a:rPr lang="en-US" sz="132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0" name="TextBox 9">
            <a:extLst>
              <a:ext uri="{FF2B5EF4-FFF2-40B4-BE49-F238E27FC236}">
                <a16:creationId xmlns:a16="http://schemas.microsoft.com/office/drawing/2014/main" id="{C38798D4-2938-44E3-89A4-055BB16F5CA3}"/>
              </a:ext>
            </a:extLst>
          </p:cNvPr>
          <p:cNvSpPr txBox="1"/>
          <p:nvPr/>
        </p:nvSpPr>
        <p:spPr>
          <a:xfrm>
            <a:off x="16694154" y="9499602"/>
            <a:ext cx="451697" cy="203133"/>
          </a:xfrm>
          <a:prstGeom prst="rect">
            <a:avLst/>
          </a:prstGeom>
          <a:noFill/>
        </p:spPr>
        <p:txBody>
          <a:bodyPr wrap="square" lIns="0" tIns="0" rIns="0" bIns="0" rtlCol="0">
            <a:spAutoFit/>
          </a:bodyPr>
          <a:lstStyle/>
          <a:p>
            <a:pPr marL="0" indent="0" algn="r">
              <a:spcBef>
                <a:spcPts val="880"/>
              </a:spcBef>
              <a:buSzPct val="100000"/>
              <a:buFont typeface="Arial"/>
              <a:buNone/>
            </a:pPr>
            <a:fld id="{C58DF478-B544-4ED8-9ED4-6A2648E2D233}" type="slidenum">
              <a:rPr lang="en-US" sz="1320" noProof="0" smtClean="0">
                <a:solidFill>
                  <a:schemeClr val="bg1"/>
                </a:solidFill>
                <a:latin typeface="Calibri" panose="020F0502020204030204" pitchFamily="34" charset="0"/>
                <a:cs typeface="Calibri" panose="020F0502020204030204" pitchFamily="34" charset="0"/>
              </a:rPr>
              <a:pPr marL="0" indent="0" algn="r">
                <a:spcBef>
                  <a:spcPts val="880"/>
                </a:spcBef>
                <a:buSzPct val="100000"/>
                <a:buFont typeface="Arial"/>
                <a:buNone/>
              </a:pPr>
              <a:t>‹#›</a:t>
            </a:fld>
            <a:endParaRPr lang="en-US" sz="132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18843718"/>
      </p:ext>
    </p:extLst>
  </p:cSld>
  <p:clrMapOvr>
    <a:masterClrMapping/>
  </p:clrMapOvr>
  <p:transition>
    <p:fade/>
  </p:transition>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End slide ">
    <p:bg>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735756" y="6177534"/>
            <a:ext cx="12509106" cy="3182367"/>
          </a:xfrm>
        </p:spPr>
        <p:txBody>
          <a:bodyPr anchor="b" anchorCtr="0">
            <a:noAutofit/>
          </a:bodyPr>
          <a:lstStyle>
            <a:lvl1pPr>
              <a:lnSpc>
                <a:spcPct val="100000"/>
              </a:lnSpc>
              <a:spcAft>
                <a:spcPts val="880"/>
              </a:spcAft>
              <a:defRPr sz="1320">
                <a:solidFill>
                  <a:schemeClr val="tx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13743910" y="6177534"/>
            <a:ext cx="3401938" cy="2530657"/>
          </a:xfrm>
        </p:spPr>
        <p:txBody>
          <a:bodyPr anchor="ctr" anchorCtr="0"/>
          <a:lstStyle>
            <a:lvl1pPr algn="ctr">
              <a:defRPr sz="1320">
                <a:solidFill>
                  <a:schemeClr val="bg1"/>
                </a:solidFill>
              </a:defRPr>
            </a:lvl1pPr>
          </a:lstStyle>
          <a:p>
            <a:r>
              <a:rPr lang="en-GB" sz="1320" dirty="0"/>
              <a:t>Insert sponsorship mark here</a:t>
            </a:r>
            <a:endParaRPr lang="en-GB" dirty="0"/>
          </a:p>
        </p:txBody>
      </p:sp>
      <p:sp>
        <p:nvSpPr>
          <p:cNvPr id="8" name="Text Placeholder 7"/>
          <p:cNvSpPr>
            <a:spLocks noGrp="1"/>
          </p:cNvSpPr>
          <p:nvPr>
            <p:ph type="body" sz="quarter" idx="15"/>
          </p:nvPr>
        </p:nvSpPr>
        <p:spPr>
          <a:xfrm>
            <a:off x="13743914" y="8826441"/>
            <a:ext cx="3401935" cy="533459"/>
          </a:xfrm>
        </p:spPr>
        <p:txBody>
          <a:bodyPr anchor="b" anchorCtr="0">
            <a:noAutofit/>
          </a:bodyPr>
          <a:lstStyle>
            <a:lvl1pPr>
              <a:lnSpc>
                <a:spcPct val="100000"/>
              </a:lnSpc>
              <a:defRPr sz="1393">
                <a:solidFill>
                  <a:schemeClr val="tx1"/>
                </a:solidFill>
              </a:defRPr>
            </a:lvl1pPr>
          </a:lstStyle>
          <a:p>
            <a:pPr lvl="0"/>
            <a:r>
              <a:rPr lang="en-US"/>
              <a:t>Click to edit Master text styles</a:t>
            </a:r>
          </a:p>
        </p:txBody>
      </p:sp>
      <p:grpSp>
        <p:nvGrpSpPr>
          <p:cNvPr id="20" name="Group 19">
            <a:extLst>
              <a:ext uri="{FF2B5EF4-FFF2-40B4-BE49-F238E27FC236}">
                <a16:creationId xmlns:a16="http://schemas.microsoft.com/office/drawing/2014/main" id="{8DBE0613-D0C6-405A-ACD6-58EF0477427B}"/>
              </a:ext>
            </a:extLst>
          </p:cNvPr>
          <p:cNvGrpSpPr>
            <a:grpSpLocks noChangeAspect="1"/>
          </p:cNvGrpSpPr>
          <p:nvPr/>
        </p:nvGrpSpPr>
        <p:grpSpPr>
          <a:xfrm>
            <a:off x="689187" y="671383"/>
            <a:ext cx="2930400" cy="549120"/>
            <a:chOff x="398463" y="404813"/>
            <a:chExt cx="1627187" cy="307976"/>
          </a:xfrm>
          <a:solidFill>
            <a:schemeClr val="tx1"/>
          </a:solidFill>
        </p:grpSpPr>
        <p:sp>
          <p:nvSpPr>
            <p:cNvPr id="21" name="Oval 5">
              <a:extLst>
                <a:ext uri="{FF2B5EF4-FFF2-40B4-BE49-F238E27FC236}">
                  <a16:creationId xmlns:a16="http://schemas.microsoft.com/office/drawing/2014/main" id="{FD362D39-3352-4BA0-AC51-553983A71CD1}"/>
                </a:ext>
              </a:extLst>
            </p:cNvPr>
            <p:cNvSpPr>
              <a:spLocks noChangeArrowheads="1"/>
            </p:cNvSpPr>
            <p:nvPr/>
          </p:nvSpPr>
          <p:spPr bwMode="auto">
            <a:xfrm>
              <a:off x="1938338" y="625476"/>
              <a:ext cx="87312" cy="87313"/>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2" name="Freeform 6">
              <a:extLst>
                <a:ext uri="{FF2B5EF4-FFF2-40B4-BE49-F238E27FC236}">
                  <a16:creationId xmlns:a16="http://schemas.microsoft.com/office/drawing/2014/main" id="{1156DAFF-F101-4061-AA75-F8EEDC00FC74}"/>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tx1"/>
                </a:solidFill>
              </a:endParaRPr>
            </a:p>
          </p:txBody>
        </p:sp>
        <p:sp>
          <p:nvSpPr>
            <p:cNvPr id="23" name="Rectangle 7">
              <a:extLst>
                <a:ext uri="{FF2B5EF4-FFF2-40B4-BE49-F238E27FC236}">
                  <a16:creationId xmlns:a16="http://schemas.microsoft.com/office/drawing/2014/main" id="{5667AB23-84F3-44E4-B904-5D4D3A9B3109}"/>
                </a:ext>
              </a:extLst>
            </p:cNvPr>
            <p:cNvSpPr>
              <a:spLocks noChangeArrowheads="1"/>
            </p:cNvSpPr>
            <p:nvPr/>
          </p:nvSpPr>
          <p:spPr bwMode="auto">
            <a:xfrm>
              <a:off x="906463" y="404813"/>
              <a:ext cx="74612" cy="30321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tx1"/>
                </a:solidFill>
              </a:endParaRPr>
            </a:p>
          </p:txBody>
        </p:sp>
        <p:sp>
          <p:nvSpPr>
            <p:cNvPr id="24" name="Freeform 8">
              <a:extLst>
                <a:ext uri="{FF2B5EF4-FFF2-40B4-BE49-F238E27FC236}">
                  <a16:creationId xmlns:a16="http://schemas.microsoft.com/office/drawing/2014/main" id="{12CE4E7F-CB40-4545-80AF-423201F72F2E}"/>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tx1"/>
                </a:solidFill>
              </a:endParaRPr>
            </a:p>
          </p:txBody>
        </p:sp>
        <p:sp>
          <p:nvSpPr>
            <p:cNvPr id="25" name="Rectangle 9">
              <a:extLst>
                <a:ext uri="{FF2B5EF4-FFF2-40B4-BE49-F238E27FC236}">
                  <a16:creationId xmlns:a16="http://schemas.microsoft.com/office/drawing/2014/main" id="{A7B265B2-4EA1-416A-A272-49E48905C3E6}"/>
                </a:ext>
              </a:extLst>
            </p:cNvPr>
            <p:cNvSpPr>
              <a:spLocks noChangeArrowheads="1"/>
            </p:cNvSpPr>
            <p:nvPr/>
          </p:nvSpPr>
          <p:spPr bwMode="auto">
            <a:xfrm>
              <a:off x="1257300" y="482601"/>
              <a:ext cx="74612" cy="225425"/>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tx1"/>
                </a:solidFill>
              </a:endParaRPr>
            </a:p>
          </p:txBody>
        </p:sp>
        <p:sp>
          <p:nvSpPr>
            <p:cNvPr id="26" name="Rectangle 10">
              <a:extLst>
                <a:ext uri="{FF2B5EF4-FFF2-40B4-BE49-F238E27FC236}">
                  <a16:creationId xmlns:a16="http://schemas.microsoft.com/office/drawing/2014/main" id="{3744CD22-C3A3-4D80-AB50-3E6D3483304C}"/>
                </a:ext>
              </a:extLst>
            </p:cNvPr>
            <p:cNvSpPr>
              <a:spLocks noChangeArrowheads="1"/>
            </p:cNvSpPr>
            <p:nvPr/>
          </p:nvSpPr>
          <p:spPr bwMode="auto">
            <a:xfrm>
              <a:off x="1257300" y="404813"/>
              <a:ext cx="74612" cy="50800"/>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7" name="Freeform 11">
              <a:extLst>
                <a:ext uri="{FF2B5EF4-FFF2-40B4-BE49-F238E27FC236}">
                  <a16:creationId xmlns:a16="http://schemas.microsoft.com/office/drawing/2014/main" id="{3046CB4E-F174-491D-9CAB-2A9115985705}"/>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tx1"/>
                </a:solidFill>
              </a:endParaRPr>
            </a:p>
          </p:txBody>
        </p:sp>
        <p:sp>
          <p:nvSpPr>
            <p:cNvPr id="28" name="Freeform 12">
              <a:extLst>
                <a:ext uri="{FF2B5EF4-FFF2-40B4-BE49-F238E27FC236}">
                  <a16:creationId xmlns:a16="http://schemas.microsoft.com/office/drawing/2014/main" id="{8B2D79F2-05A8-4E1C-A4D8-725E52963024}"/>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tx1"/>
                </a:solidFill>
              </a:endParaRPr>
            </a:p>
          </p:txBody>
        </p:sp>
        <p:sp>
          <p:nvSpPr>
            <p:cNvPr id="29" name="Freeform 13">
              <a:extLst>
                <a:ext uri="{FF2B5EF4-FFF2-40B4-BE49-F238E27FC236}">
                  <a16:creationId xmlns:a16="http://schemas.microsoft.com/office/drawing/2014/main" id="{9EA13742-485A-4EC3-BF90-9FD12F905B12}"/>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tx1"/>
                </a:solidFill>
              </a:endParaRPr>
            </a:p>
          </p:txBody>
        </p:sp>
        <p:sp>
          <p:nvSpPr>
            <p:cNvPr id="30" name="Freeform 14">
              <a:extLst>
                <a:ext uri="{FF2B5EF4-FFF2-40B4-BE49-F238E27FC236}">
                  <a16:creationId xmlns:a16="http://schemas.microsoft.com/office/drawing/2014/main" id="{5D44DAC1-76F0-42F6-93C9-61B9C3054D66}"/>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tx1"/>
                </a:solidFill>
              </a:endParaRPr>
            </a:p>
          </p:txBody>
        </p:sp>
      </p:grpSp>
    </p:spTree>
    <p:extLst>
      <p:ext uri="{BB962C8B-B14F-4D97-AF65-F5344CB8AC3E}">
        <p14:creationId xmlns:p14="http://schemas.microsoft.com/office/powerpoint/2010/main" val="4214183776"/>
      </p:ext>
    </p:extLst>
  </p:cSld>
  <p:clrMapOvr>
    <a:masterClrMapping/>
  </p:clrMapOvr>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End slide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735756" y="6177534"/>
            <a:ext cx="12509106" cy="3182367"/>
          </a:xfrm>
        </p:spPr>
        <p:txBody>
          <a:bodyPr anchor="b" anchorCtr="0">
            <a:noAutofit/>
          </a:bodyPr>
          <a:lstStyle>
            <a:lvl1pPr>
              <a:lnSpc>
                <a:spcPct val="100000"/>
              </a:lnSpc>
              <a:spcAft>
                <a:spcPts val="880"/>
              </a:spcAft>
              <a:defRPr sz="132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13743910" y="6177534"/>
            <a:ext cx="3401938" cy="2530657"/>
          </a:xfrm>
        </p:spPr>
        <p:txBody>
          <a:bodyPr anchor="ctr" anchorCtr="0"/>
          <a:lstStyle>
            <a:lvl1pPr algn="ctr">
              <a:defRPr sz="1320">
                <a:solidFill>
                  <a:schemeClr val="bg1"/>
                </a:solidFill>
              </a:defRPr>
            </a:lvl1pPr>
          </a:lstStyle>
          <a:p>
            <a:r>
              <a:rPr lang="en-GB" sz="1320" dirty="0"/>
              <a:t>Insert sponsorship mark here</a:t>
            </a:r>
            <a:endParaRPr lang="en-GB" dirty="0"/>
          </a:p>
        </p:txBody>
      </p:sp>
      <p:sp>
        <p:nvSpPr>
          <p:cNvPr id="8" name="Text Placeholder 7"/>
          <p:cNvSpPr>
            <a:spLocks noGrp="1"/>
          </p:cNvSpPr>
          <p:nvPr>
            <p:ph type="body" sz="quarter" idx="15"/>
          </p:nvPr>
        </p:nvSpPr>
        <p:spPr>
          <a:xfrm>
            <a:off x="13743914" y="8826441"/>
            <a:ext cx="3401935" cy="533459"/>
          </a:xfrm>
        </p:spPr>
        <p:txBody>
          <a:bodyPr anchor="b" anchorCtr="0">
            <a:noAutofit/>
          </a:bodyPr>
          <a:lstStyle>
            <a:lvl1pPr>
              <a:lnSpc>
                <a:spcPct val="100000"/>
              </a:lnSpc>
              <a:defRPr sz="1393">
                <a:solidFill>
                  <a:schemeClr val="bg1"/>
                </a:solidFill>
              </a:defRPr>
            </a:lvl1pPr>
          </a:lstStyle>
          <a:p>
            <a:pPr lvl="0"/>
            <a:r>
              <a:rPr lang="en-US"/>
              <a:t>Click to edit Master text styles</a:t>
            </a:r>
          </a:p>
        </p:txBody>
      </p:sp>
      <p:grpSp>
        <p:nvGrpSpPr>
          <p:cNvPr id="20" name="Group 19">
            <a:extLst>
              <a:ext uri="{FF2B5EF4-FFF2-40B4-BE49-F238E27FC236}">
                <a16:creationId xmlns:a16="http://schemas.microsoft.com/office/drawing/2014/main" id="{8DBE0613-D0C6-405A-ACD6-58EF0477427B}"/>
              </a:ext>
            </a:extLst>
          </p:cNvPr>
          <p:cNvGrpSpPr>
            <a:grpSpLocks noChangeAspect="1"/>
          </p:cNvGrpSpPr>
          <p:nvPr/>
        </p:nvGrpSpPr>
        <p:grpSpPr>
          <a:xfrm>
            <a:off x="689187" y="671383"/>
            <a:ext cx="2930400" cy="549120"/>
            <a:chOff x="398463" y="404813"/>
            <a:chExt cx="1627187" cy="307976"/>
          </a:xfrm>
          <a:solidFill>
            <a:schemeClr val="tx1"/>
          </a:solidFill>
        </p:grpSpPr>
        <p:sp>
          <p:nvSpPr>
            <p:cNvPr id="21" name="Oval 5">
              <a:extLst>
                <a:ext uri="{FF2B5EF4-FFF2-40B4-BE49-F238E27FC236}">
                  <a16:creationId xmlns:a16="http://schemas.microsoft.com/office/drawing/2014/main" id="{FD362D39-3352-4BA0-AC51-553983A71CD1}"/>
                </a:ext>
              </a:extLst>
            </p:cNvPr>
            <p:cNvSpPr>
              <a:spLocks noChangeArrowheads="1"/>
            </p:cNvSpPr>
            <p:nvPr/>
          </p:nvSpPr>
          <p:spPr bwMode="auto">
            <a:xfrm>
              <a:off x="1938338" y="625476"/>
              <a:ext cx="87312" cy="87313"/>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2" name="Freeform 6">
              <a:extLst>
                <a:ext uri="{FF2B5EF4-FFF2-40B4-BE49-F238E27FC236}">
                  <a16:creationId xmlns:a16="http://schemas.microsoft.com/office/drawing/2014/main" id="{1156DAFF-F101-4061-AA75-F8EEDC00FC74}"/>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3" name="Rectangle 7">
              <a:extLst>
                <a:ext uri="{FF2B5EF4-FFF2-40B4-BE49-F238E27FC236}">
                  <a16:creationId xmlns:a16="http://schemas.microsoft.com/office/drawing/2014/main" id="{5667AB23-84F3-44E4-B904-5D4D3A9B3109}"/>
                </a:ext>
              </a:extLst>
            </p:cNvPr>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4" name="Freeform 8">
              <a:extLst>
                <a:ext uri="{FF2B5EF4-FFF2-40B4-BE49-F238E27FC236}">
                  <a16:creationId xmlns:a16="http://schemas.microsoft.com/office/drawing/2014/main" id="{12CE4E7F-CB40-4545-80AF-423201F72F2E}"/>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5" name="Rectangle 9">
              <a:extLst>
                <a:ext uri="{FF2B5EF4-FFF2-40B4-BE49-F238E27FC236}">
                  <a16:creationId xmlns:a16="http://schemas.microsoft.com/office/drawing/2014/main" id="{A7B265B2-4EA1-416A-A272-49E48905C3E6}"/>
                </a:ext>
              </a:extLst>
            </p:cNvPr>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6" name="Rectangle 10">
              <a:extLst>
                <a:ext uri="{FF2B5EF4-FFF2-40B4-BE49-F238E27FC236}">
                  <a16:creationId xmlns:a16="http://schemas.microsoft.com/office/drawing/2014/main" id="{3744CD22-C3A3-4D80-AB50-3E6D3483304C}"/>
                </a:ext>
              </a:extLst>
            </p:cNvPr>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7" name="Freeform 11">
              <a:extLst>
                <a:ext uri="{FF2B5EF4-FFF2-40B4-BE49-F238E27FC236}">
                  <a16:creationId xmlns:a16="http://schemas.microsoft.com/office/drawing/2014/main" id="{3046CB4E-F174-491D-9CAB-2A9115985705}"/>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8" name="Freeform 12">
              <a:extLst>
                <a:ext uri="{FF2B5EF4-FFF2-40B4-BE49-F238E27FC236}">
                  <a16:creationId xmlns:a16="http://schemas.microsoft.com/office/drawing/2014/main" id="{8B2D79F2-05A8-4E1C-A4D8-725E52963024}"/>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29" name="Freeform 13">
              <a:extLst>
                <a:ext uri="{FF2B5EF4-FFF2-40B4-BE49-F238E27FC236}">
                  <a16:creationId xmlns:a16="http://schemas.microsoft.com/office/drawing/2014/main" id="{9EA13742-485A-4EC3-BF90-9FD12F905B12}"/>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sp>
          <p:nvSpPr>
            <p:cNvPr id="30" name="Freeform 14">
              <a:extLst>
                <a:ext uri="{FF2B5EF4-FFF2-40B4-BE49-F238E27FC236}">
                  <a16:creationId xmlns:a16="http://schemas.microsoft.com/office/drawing/2014/main" id="{5D44DAC1-76F0-42F6-93C9-61B9C3054D66}"/>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3813" dirty="0">
                <a:solidFill>
                  <a:schemeClr val="bg1"/>
                </a:solidFill>
              </a:endParaRPr>
            </a:p>
          </p:txBody>
        </p:sp>
      </p:grpSp>
    </p:spTree>
    <p:extLst>
      <p:ext uri="{BB962C8B-B14F-4D97-AF65-F5344CB8AC3E}">
        <p14:creationId xmlns:p14="http://schemas.microsoft.com/office/powerpoint/2010/main" val="1154496999"/>
      </p:ext>
    </p:extLst>
  </p:cSld>
  <p:clrMapOvr>
    <a:masterClrMapping/>
  </p:clrMapOvr>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935203" y="7342639"/>
            <a:ext cx="4482452" cy="1896197"/>
          </a:xfrm>
          <a:prstGeom prst="rect">
            <a:avLst/>
          </a:prstGeom>
        </p:spPr>
        <p:txBody>
          <a:bodyPr lIns="0" tIns="0" rIns="0" bIns="0">
            <a:noAutofit/>
          </a:bodyPr>
          <a:lstStyle>
            <a:lvl1pPr marL="0" indent="0">
              <a:buNone/>
              <a:defRPr sz="1035" b="0">
                <a:solidFill>
                  <a:schemeClr val="bg1"/>
                </a:solidFill>
              </a:defRPr>
            </a:lvl1pPr>
          </a:lstStyle>
          <a:p>
            <a:pPr lvl="0"/>
            <a:r>
              <a:rPr lang="en-US" noProof="0" dirty="0"/>
              <a:t>Click to add subtitle</a:t>
            </a:r>
          </a:p>
        </p:txBody>
      </p:sp>
      <p:sp>
        <p:nvSpPr>
          <p:cNvPr id="14" name="Title Placeholder 1"/>
          <p:cNvSpPr>
            <a:spLocks noGrp="1"/>
          </p:cNvSpPr>
          <p:nvPr>
            <p:ph type="title" hasCustomPrompt="1"/>
          </p:nvPr>
        </p:nvSpPr>
        <p:spPr>
          <a:xfrm>
            <a:off x="935203" y="5815587"/>
            <a:ext cx="4482452" cy="1320125"/>
          </a:xfrm>
          <a:prstGeom prst="rect">
            <a:avLst/>
          </a:prstGeom>
        </p:spPr>
        <p:txBody>
          <a:bodyPr vert="horz" lIns="0" tIns="0" rIns="0" bIns="0" rtlCol="0" anchor="t" anchorCtr="0">
            <a:noAutofit/>
          </a:bodyPr>
          <a:lstStyle>
            <a:lvl1pPr>
              <a:defRPr sz="2071">
                <a:solidFill>
                  <a:schemeClr val="bg1"/>
                </a:solidFill>
              </a:defRPr>
            </a:lvl1pPr>
          </a:lstStyle>
          <a:p>
            <a:r>
              <a:rPr lang="en-US" noProof="0" dirty="0"/>
              <a:t>Click to edit master title style</a:t>
            </a:r>
          </a:p>
        </p:txBody>
      </p:sp>
      <p:sp>
        <p:nvSpPr>
          <p:cNvPr id="8" name="Text Placeholder 18"/>
          <p:cNvSpPr>
            <a:spLocks noGrp="1"/>
          </p:cNvSpPr>
          <p:nvPr>
            <p:ph idx="1"/>
          </p:nvPr>
        </p:nvSpPr>
        <p:spPr>
          <a:xfrm>
            <a:off x="6174229" y="1247720"/>
            <a:ext cx="11181447" cy="7999964"/>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Picture Placeholder 3"/>
          <p:cNvSpPr>
            <a:spLocks noGrp="1"/>
          </p:cNvSpPr>
          <p:nvPr>
            <p:ph type="pic" sz="quarter" idx="14"/>
          </p:nvPr>
        </p:nvSpPr>
        <p:spPr>
          <a:xfrm>
            <a:off x="896639" y="1247782"/>
            <a:ext cx="4521532" cy="3760323"/>
          </a:xfrm>
        </p:spPr>
        <p:txBody>
          <a:bodyPr/>
          <a:lstStyle/>
          <a:p>
            <a:endParaRPr lang="en-US" dirty="0"/>
          </a:p>
        </p:txBody>
      </p:sp>
      <p:cxnSp>
        <p:nvCxnSpPr>
          <p:cNvPr id="19" name="Straight Connector 18">
            <a:extLst>
              <a:ext uri="{FF2B5EF4-FFF2-40B4-BE49-F238E27FC236}">
                <a16:creationId xmlns:a16="http://schemas.microsoft.com/office/drawing/2014/main" id="{D0E26FB8-B635-46EA-AE61-9BB4D295C350}"/>
              </a:ext>
            </a:extLst>
          </p:cNvPr>
          <p:cNvCxnSpPr>
            <a:cxnSpLocks/>
          </p:cNvCxnSpPr>
          <p:nvPr userDrawn="1"/>
        </p:nvCxnSpPr>
        <p:spPr>
          <a:xfrm>
            <a:off x="525929" y="9360248"/>
            <a:ext cx="16780467" cy="0"/>
          </a:xfrm>
          <a:prstGeom prst="line">
            <a:avLst/>
          </a:prstGeom>
          <a:ln w="63500" cap="rnd">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69B6DBD9-174E-47E2-AEB6-EA68957AF1F6}"/>
              </a:ext>
            </a:extLst>
          </p:cNvPr>
          <p:cNvGrpSpPr>
            <a:grpSpLocks noChangeAspect="1"/>
          </p:cNvGrpSpPr>
          <p:nvPr userDrawn="1"/>
        </p:nvGrpSpPr>
        <p:grpSpPr>
          <a:xfrm>
            <a:off x="525928" y="462064"/>
            <a:ext cx="2806415" cy="525887"/>
            <a:chOff x="398463" y="404813"/>
            <a:chExt cx="1627187" cy="307976"/>
          </a:xfrm>
          <a:solidFill>
            <a:schemeClr val="tx1"/>
          </a:solidFill>
        </p:grpSpPr>
        <p:sp>
          <p:nvSpPr>
            <p:cNvPr id="21" name="Oval 20">
              <a:extLst>
                <a:ext uri="{FF2B5EF4-FFF2-40B4-BE49-F238E27FC236}">
                  <a16:creationId xmlns:a16="http://schemas.microsoft.com/office/drawing/2014/main" id="{50423763-D173-4883-BF5A-5F7DE774D8CA}"/>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2" name="Freeform 6">
              <a:extLst>
                <a:ext uri="{FF2B5EF4-FFF2-40B4-BE49-F238E27FC236}">
                  <a16:creationId xmlns:a16="http://schemas.microsoft.com/office/drawing/2014/main" id="{145139BA-394D-4605-9E13-D51ABE0BB236}"/>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3" name="Rectangle 7">
              <a:extLst>
                <a:ext uri="{FF2B5EF4-FFF2-40B4-BE49-F238E27FC236}">
                  <a16:creationId xmlns:a16="http://schemas.microsoft.com/office/drawing/2014/main" id="{BE25BC7E-F217-4541-AB7C-0BFF14626F9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4" name="Freeform 8">
              <a:extLst>
                <a:ext uri="{FF2B5EF4-FFF2-40B4-BE49-F238E27FC236}">
                  <a16:creationId xmlns:a16="http://schemas.microsoft.com/office/drawing/2014/main" id="{C3830F94-B25C-478A-8AEC-41DF375A805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5" name="Rectangle 9">
              <a:extLst>
                <a:ext uri="{FF2B5EF4-FFF2-40B4-BE49-F238E27FC236}">
                  <a16:creationId xmlns:a16="http://schemas.microsoft.com/office/drawing/2014/main" id="{C5CA220C-6106-48FB-9DFE-D0F94295603E}"/>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6" name="Rectangle 10">
              <a:extLst>
                <a:ext uri="{FF2B5EF4-FFF2-40B4-BE49-F238E27FC236}">
                  <a16:creationId xmlns:a16="http://schemas.microsoft.com/office/drawing/2014/main" id="{ADF3E171-80D0-4858-8313-1B15EDAAFC6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7" name="Freeform 11">
              <a:extLst>
                <a:ext uri="{FF2B5EF4-FFF2-40B4-BE49-F238E27FC236}">
                  <a16:creationId xmlns:a16="http://schemas.microsoft.com/office/drawing/2014/main" id="{7B9F1426-7957-4F96-9964-7BCDA753FE22}"/>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8" name="Freeform 12">
              <a:extLst>
                <a:ext uri="{FF2B5EF4-FFF2-40B4-BE49-F238E27FC236}">
                  <a16:creationId xmlns:a16="http://schemas.microsoft.com/office/drawing/2014/main" id="{867F738C-84C2-4E02-88F4-BF5C1D0843B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29" name="Freeform 13">
              <a:extLst>
                <a:ext uri="{FF2B5EF4-FFF2-40B4-BE49-F238E27FC236}">
                  <a16:creationId xmlns:a16="http://schemas.microsoft.com/office/drawing/2014/main" id="{C22A1632-677E-40C1-A9AD-E1B7F45601CE}"/>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sp>
          <p:nvSpPr>
            <p:cNvPr id="30" name="Freeform 14">
              <a:extLst>
                <a:ext uri="{FF2B5EF4-FFF2-40B4-BE49-F238E27FC236}">
                  <a16:creationId xmlns:a16="http://schemas.microsoft.com/office/drawing/2014/main" id="{C8B0489E-31DF-45E9-BEB1-06A7B47DAED0}"/>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dirty="0">
                <a:solidFill>
                  <a:schemeClr val="bg1"/>
                </a:solidFill>
              </a:endParaRPr>
            </a:p>
          </p:txBody>
        </p:sp>
      </p:grpSp>
    </p:spTree>
    <p:extLst>
      <p:ext uri="{BB962C8B-B14F-4D97-AF65-F5344CB8AC3E}">
        <p14:creationId xmlns:p14="http://schemas.microsoft.com/office/powerpoint/2010/main" val="189575754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735755" y="2450557"/>
            <a:ext cx="15460133" cy="2335524"/>
          </a:xfrm>
          <a:prstGeom prst="rect">
            <a:avLst/>
          </a:prstGeom>
        </p:spPr>
        <p:txBody>
          <a:bodyPr anchor="b"/>
          <a:lstStyle>
            <a:lvl1pPr>
              <a:lnSpc>
                <a:spcPct val="95000"/>
              </a:lnSpc>
              <a:defRPr sz="5280" b="1">
                <a:solidFill>
                  <a:schemeClr val="tx1"/>
                </a:solidFill>
                <a:latin typeface="+mj-lt"/>
                <a:ea typeface="Open Sans" panose="020B0606030504020204" pitchFamily="34" charset="0"/>
                <a:cs typeface="Calibri" panose="020F050202020403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735755" y="5029200"/>
            <a:ext cx="15460133" cy="2297580"/>
          </a:xfrm>
        </p:spPr>
        <p:txBody>
          <a:bodyPr lIns="0" tIns="0" rIns="0" bIns="0">
            <a:noAutofit/>
          </a:bodyPr>
          <a:lstStyle>
            <a:lvl1pPr marL="0" indent="0">
              <a:lnSpc>
                <a:spcPct val="95000"/>
              </a:lnSpc>
              <a:spcAft>
                <a:spcPts val="0"/>
              </a:spcAft>
              <a:buNone/>
              <a:defRPr sz="5280">
                <a:solidFill>
                  <a:schemeClr val="tx1"/>
                </a:solidFill>
                <a:latin typeface="+mn-lt"/>
                <a:cs typeface="Calibri" panose="020F0502020204030204" pitchFamily="34" charset="0"/>
              </a:defRPr>
            </a:lvl1pPr>
            <a:lvl2pPr marL="670575" indent="0">
              <a:buNone/>
              <a:defRPr sz="2933">
                <a:solidFill>
                  <a:schemeClr val="tx1">
                    <a:tint val="75000"/>
                  </a:schemeClr>
                </a:solidFill>
              </a:defRPr>
            </a:lvl2pPr>
            <a:lvl3pPr marL="1341150" indent="0">
              <a:buNone/>
              <a:defRPr sz="2640">
                <a:solidFill>
                  <a:schemeClr val="tx1">
                    <a:tint val="75000"/>
                  </a:schemeClr>
                </a:solidFill>
              </a:defRPr>
            </a:lvl3pPr>
            <a:lvl4pPr marL="2011726" indent="0">
              <a:buNone/>
              <a:defRPr sz="2347">
                <a:solidFill>
                  <a:schemeClr val="tx1">
                    <a:tint val="75000"/>
                  </a:schemeClr>
                </a:solidFill>
              </a:defRPr>
            </a:lvl4pPr>
            <a:lvl5pPr marL="2682301" indent="0">
              <a:buNone/>
              <a:defRPr sz="2347">
                <a:solidFill>
                  <a:schemeClr val="tx1">
                    <a:tint val="75000"/>
                  </a:schemeClr>
                </a:solidFill>
              </a:defRPr>
            </a:lvl5pPr>
            <a:lvl6pPr marL="3352876" indent="0">
              <a:buNone/>
              <a:defRPr sz="2347">
                <a:solidFill>
                  <a:schemeClr val="tx1">
                    <a:tint val="75000"/>
                  </a:schemeClr>
                </a:solidFill>
              </a:defRPr>
            </a:lvl6pPr>
            <a:lvl7pPr marL="4023451" indent="0">
              <a:buNone/>
              <a:defRPr sz="2347">
                <a:solidFill>
                  <a:schemeClr val="tx1">
                    <a:tint val="75000"/>
                  </a:schemeClr>
                </a:solidFill>
              </a:defRPr>
            </a:lvl7pPr>
            <a:lvl8pPr marL="4694027" indent="0">
              <a:buNone/>
              <a:defRPr sz="2347">
                <a:solidFill>
                  <a:schemeClr val="tx1">
                    <a:tint val="75000"/>
                  </a:schemeClr>
                </a:solidFill>
              </a:defRPr>
            </a:lvl8pPr>
            <a:lvl9pPr marL="5364602" indent="0">
              <a:buNone/>
              <a:defRPr sz="2347">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1003379774"/>
      </p:ext>
    </p:extLst>
  </p:cSld>
  <p:clrMapOvr>
    <a:masterClrMapping/>
  </p:clrMapOvr>
  <p:transition>
    <p:fade/>
  </p:transition>
  <p:hf hdr="0" dt="0"/>
  <p:extLst>
    <p:ext uri="{DCECCB84-F9BA-43D5-87BE-67443E8EF086}">
      <p15:sldGuideLst xmlns:p15="http://schemas.microsoft.com/office/powerpoint/2012/main">
        <p15:guide id="1"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Divider - Deloitte green accent 4">
    <p:bg bwMode="gray">
      <p:bgPr>
        <a:solidFill>
          <a:schemeClr val="accent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689187" y="2501647"/>
            <a:ext cx="15280075" cy="2335524"/>
          </a:xfrm>
          <a:prstGeom prst="rect">
            <a:avLst/>
          </a:prstGeom>
        </p:spPr>
        <p:txBody>
          <a:bodyPr anchor="b"/>
          <a:lstStyle>
            <a:lvl1pPr>
              <a:lnSpc>
                <a:spcPct val="95000"/>
              </a:lnSpc>
              <a:defRPr sz="528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689187" y="5029200"/>
            <a:ext cx="15280075" cy="2297580"/>
          </a:xfrm>
        </p:spPr>
        <p:txBody>
          <a:bodyPr lIns="0" tIns="0" rIns="0" bIns="0">
            <a:noAutofit/>
          </a:bodyPr>
          <a:lstStyle>
            <a:lvl1pPr marL="0" indent="0">
              <a:lnSpc>
                <a:spcPct val="95000"/>
              </a:lnSpc>
              <a:spcAft>
                <a:spcPts val="0"/>
              </a:spcAft>
              <a:buNone/>
              <a:defRPr sz="5280">
                <a:solidFill>
                  <a:schemeClr val="bg1"/>
                </a:solidFill>
              </a:defRPr>
            </a:lvl1pPr>
            <a:lvl2pPr marL="894078" indent="0">
              <a:buNone/>
              <a:defRPr sz="3912">
                <a:solidFill>
                  <a:schemeClr val="tx1">
                    <a:tint val="75000"/>
                  </a:schemeClr>
                </a:solidFill>
              </a:defRPr>
            </a:lvl2pPr>
            <a:lvl3pPr marL="1788157" indent="0">
              <a:buNone/>
              <a:defRPr sz="3520">
                <a:solidFill>
                  <a:schemeClr val="tx1">
                    <a:tint val="75000"/>
                  </a:schemeClr>
                </a:solidFill>
              </a:defRPr>
            </a:lvl3pPr>
            <a:lvl4pPr marL="2682233" indent="0">
              <a:buNone/>
              <a:defRPr sz="3128">
                <a:solidFill>
                  <a:schemeClr val="tx1">
                    <a:tint val="75000"/>
                  </a:schemeClr>
                </a:solidFill>
              </a:defRPr>
            </a:lvl4pPr>
            <a:lvl5pPr marL="3576312" indent="0">
              <a:buNone/>
              <a:defRPr sz="3128">
                <a:solidFill>
                  <a:schemeClr val="tx1">
                    <a:tint val="75000"/>
                  </a:schemeClr>
                </a:solidFill>
              </a:defRPr>
            </a:lvl5pPr>
            <a:lvl6pPr marL="4470390" indent="0">
              <a:buNone/>
              <a:defRPr sz="3128">
                <a:solidFill>
                  <a:schemeClr val="tx1">
                    <a:tint val="75000"/>
                  </a:schemeClr>
                </a:solidFill>
              </a:defRPr>
            </a:lvl6pPr>
            <a:lvl7pPr marL="5364468" indent="0">
              <a:buNone/>
              <a:defRPr sz="3128">
                <a:solidFill>
                  <a:schemeClr val="tx1">
                    <a:tint val="75000"/>
                  </a:schemeClr>
                </a:solidFill>
              </a:defRPr>
            </a:lvl7pPr>
            <a:lvl8pPr marL="6258545" indent="0">
              <a:buNone/>
              <a:defRPr sz="3128">
                <a:solidFill>
                  <a:schemeClr val="tx1">
                    <a:tint val="75000"/>
                  </a:schemeClr>
                </a:solidFill>
              </a:defRPr>
            </a:lvl8pPr>
            <a:lvl9pPr marL="7152624" indent="0">
              <a:buNone/>
              <a:defRPr sz="3128">
                <a:solidFill>
                  <a:schemeClr val="tx1">
                    <a:tint val="75000"/>
                  </a:schemeClr>
                </a:solidFill>
              </a:defRPr>
            </a:lvl9pPr>
          </a:lstStyle>
          <a:p>
            <a:pPr lvl="0"/>
            <a:r>
              <a:rPr lang="en-US" noProof="0"/>
              <a:t>Click to edit Master text styles</a:t>
            </a:r>
          </a:p>
        </p:txBody>
      </p:sp>
      <p:sp>
        <p:nvSpPr>
          <p:cNvPr id="7" name="CaseCode">
            <a:extLst>
              <a:ext uri="{FF2B5EF4-FFF2-40B4-BE49-F238E27FC236}">
                <a16:creationId xmlns:a16="http://schemas.microsoft.com/office/drawing/2014/main" id="{452A60FA-C95E-401E-9AF3-D27C8C88BCCB}"/>
              </a:ext>
            </a:extLst>
          </p:cNvPr>
          <p:cNvSpPr txBox="1"/>
          <p:nvPr/>
        </p:nvSpPr>
        <p:spPr>
          <a:xfrm>
            <a:off x="9291603" y="9499601"/>
            <a:ext cx="7181621" cy="406265"/>
          </a:xfrm>
          <a:prstGeom prst="rect">
            <a:avLst/>
          </a:prstGeom>
          <a:noFill/>
        </p:spPr>
        <p:txBody>
          <a:bodyPr wrap="square" lIns="0" tIns="0" rIns="0" bIns="0" rtlCol="0">
            <a:spAutoFit/>
          </a:bodyPr>
          <a:lstStyle/>
          <a:p>
            <a:pPr marL="0" indent="0" algn="r">
              <a:spcBef>
                <a:spcPts val="0"/>
              </a:spcBef>
              <a:buSzPct val="100000"/>
              <a:buFont typeface="Arial"/>
              <a:buNone/>
            </a:pPr>
            <a:r>
              <a:rPr lang="en-US" sz="1320" noProof="0" dirty="0">
                <a:solidFill>
                  <a:schemeClr val="bg1"/>
                </a:solidFill>
                <a:latin typeface="Calibri" panose="020F0502020204030204" pitchFamily="34" charset="0"/>
                <a:cs typeface="Calibri" panose="020F0502020204030204" pitchFamily="34" charset="0"/>
              </a:rPr>
              <a:t>Presentation title</a:t>
            </a:r>
            <a:br>
              <a:rPr lang="en-US" sz="1320" noProof="0" dirty="0">
                <a:solidFill>
                  <a:schemeClr val="bg1"/>
                </a:solidFill>
                <a:latin typeface="Calibri" panose="020F0502020204030204" pitchFamily="34" charset="0"/>
                <a:cs typeface="Calibri" panose="020F0502020204030204" pitchFamily="34" charset="0"/>
              </a:rPr>
            </a:br>
            <a:r>
              <a:rPr lang="en-US" sz="132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CA24B28E-5B13-4779-8D72-C52A20B99FE7}"/>
              </a:ext>
            </a:extLst>
          </p:cNvPr>
          <p:cNvSpPr txBox="1"/>
          <p:nvPr/>
        </p:nvSpPr>
        <p:spPr>
          <a:xfrm>
            <a:off x="735752" y="9499602"/>
            <a:ext cx="7854246" cy="406265"/>
          </a:xfrm>
          <a:prstGeom prst="rect">
            <a:avLst/>
          </a:prstGeom>
          <a:noFill/>
        </p:spPr>
        <p:txBody>
          <a:bodyPr wrap="square" lIns="0" tIns="0" rIns="0" bIns="0" rtlCol="0">
            <a:spAutoFit/>
          </a:bodyPr>
          <a:lstStyle/>
          <a:p>
            <a:pPr marL="0" indent="0">
              <a:spcBef>
                <a:spcPts val="880"/>
              </a:spcBef>
              <a:buSzPct val="100000"/>
              <a:buFont typeface="Arial"/>
              <a:buNone/>
            </a:pPr>
            <a:r>
              <a:rPr lang="en-US" sz="132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1320" noProof="0" dirty="0">
                <a:solidFill>
                  <a:schemeClr val="bg1"/>
                </a:solidFill>
                <a:latin typeface="Calibri" panose="020F0502020204030204" pitchFamily="34" charset="0"/>
                <a:cs typeface="Calibri" panose="020F0502020204030204" pitchFamily="34" charset="0"/>
              </a:rPr>
            </a:br>
            <a:r>
              <a:rPr lang="en-US" sz="132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9" name="TextBox 8">
            <a:extLst>
              <a:ext uri="{FF2B5EF4-FFF2-40B4-BE49-F238E27FC236}">
                <a16:creationId xmlns:a16="http://schemas.microsoft.com/office/drawing/2014/main" id="{6C32543E-E807-47A4-A234-D5C7012187B4}"/>
              </a:ext>
            </a:extLst>
          </p:cNvPr>
          <p:cNvSpPr txBox="1"/>
          <p:nvPr/>
        </p:nvSpPr>
        <p:spPr>
          <a:xfrm>
            <a:off x="16694154" y="9499602"/>
            <a:ext cx="451697" cy="203133"/>
          </a:xfrm>
          <a:prstGeom prst="rect">
            <a:avLst/>
          </a:prstGeom>
          <a:noFill/>
        </p:spPr>
        <p:txBody>
          <a:bodyPr wrap="square" lIns="0" tIns="0" rIns="0" bIns="0" rtlCol="0">
            <a:spAutoFit/>
          </a:bodyPr>
          <a:lstStyle/>
          <a:p>
            <a:pPr marL="0" indent="0" algn="r">
              <a:spcBef>
                <a:spcPts val="880"/>
              </a:spcBef>
              <a:buSzPct val="100000"/>
              <a:buFont typeface="Arial"/>
              <a:buNone/>
            </a:pPr>
            <a:fld id="{C58DF478-B544-4ED8-9ED4-6A2648E2D233}" type="slidenum">
              <a:rPr lang="en-US" sz="1320" noProof="0" smtClean="0">
                <a:solidFill>
                  <a:schemeClr val="bg1"/>
                </a:solidFill>
                <a:latin typeface="Calibri" panose="020F0502020204030204" pitchFamily="34" charset="0"/>
                <a:cs typeface="Calibri" panose="020F0502020204030204" pitchFamily="34" charset="0"/>
              </a:rPr>
              <a:pPr marL="0" indent="0" algn="r">
                <a:spcBef>
                  <a:spcPts val="880"/>
                </a:spcBef>
                <a:buSzPct val="100000"/>
                <a:buFont typeface="Arial"/>
                <a:buNone/>
              </a:pPr>
              <a:t>‹#›</a:t>
            </a:fld>
            <a:endParaRPr lang="en-US" sz="132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49783018"/>
      </p:ext>
    </p:extLst>
  </p:cSld>
  <p:clrMapOvr>
    <a:masterClrMapping/>
  </p:clrMapOvr>
  <p:transition>
    <p:fade/>
  </p:transition>
  <p:hf hdr="0" dt="0"/>
  <p:extLst>
    <p:ext uri="{DCECCB84-F9BA-43D5-87BE-67443E8EF086}">
      <p15:sldGuideLst xmlns:p15="http://schemas.microsoft.com/office/powerpoint/2012/main">
        <p15:guide id="1"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689187" y="2501647"/>
            <a:ext cx="15280075" cy="2335524"/>
          </a:xfrm>
          <a:prstGeom prst="rect">
            <a:avLst/>
          </a:prstGeom>
        </p:spPr>
        <p:txBody>
          <a:bodyPr anchor="b"/>
          <a:lstStyle>
            <a:lvl1pPr>
              <a:lnSpc>
                <a:spcPct val="95000"/>
              </a:lnSpc>
              <a:defRPr sz="528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689187" y="5029200"/>
            <a:ext cx="15280075" cy="2297580"/>
          </a:xfrm>
        </p:spPr>
        <p:txBody>
          <a:bodyPr lIns="0" tIns="0" rIns="0" bIns="0">
            <a:noAutofit/>
          </a:bodyPr>
          <a:lstStyle>
            <a:lvl1pPr marL="0" indent="0">
              <a:lnSpc>
                <a:spcPct val="95000"/>
              </a:lnSpc>
              <a:spcAft>
                <a:spcPts val="0"/>
              </a:spcAft>
              <a:buNone/>
              <a:defRPr sz="5280">
                <a:solidFill>
                  <a:schemeClr val="bg1"/>
                </a:solidFill>
              </a:defRPr>
            </a:lvl1pPr>
            <a:lvl2pPr marL="894078" indent="0">
              <a:buNone/>
              <a:defRPr sz="3912">
                <a:solidFill>
                  <a:schemeClr val="tx1">
                    <a:tint val="75000"/>
                  </a:schemeClr>
                </a:solidFill>
              </a:defRPr>
            </a:lvl2pPr>
            <a:lvl3pPr marL="1788157" indent="0">
              <a:buNone/>
              <a:defRPr sz="3520">
                <a:solidFill>
                  <a:schemeClr val="tx1">
                    <a:tint val="75000"/>
                  </a:schemeClr>
                </a:solidFill>
              </a:defRPr>
            </a:lvl3pPr>
            <a:lvl4pPr marL="2682233" indent="0">
              <a:buNone/>
              <a:defRPr sz="3128">
                <a:solidFill>
                  <a:schemeClr val="tx1">
                    <a:tint val="75000"/>
                  </a:schemeClr>
                </a:solidFill>
              </a:defRPr>
            </a:lvl4pPr>
            <a:lvl5pPr marL="3576312" indent="0">
              <a:buNone/>
              <a:defRPr sz="3128">
                <a:solidFill>
                  <a:schemeClr val="tx1">
                    <a:tint val="75000"/>
                  </a:schemeClr>
                </a:solidFill>
              </a:defRPr>
            </a:lvl5pPr>
            <a:lvl6pPr marL="4470390" indent="0">
              <a:buNone/>
              <a:defRPr sz="3128">
                <a:solidFill>
                  <a:schemeClr val="tx1">
                    <a:tint val="75000"/>
                  </a:schemeClr>
                </a:solidFill>
              </a:defRPr>
            </a:lvl6pPr>
            <a:lvl7pPr marL="5364468" indent="0">
              <a:buNone/>
              <a:defRPr sz="3128">
                <a:solidFill>
                  <a:schemeClr val="tx1">
                    <a:tint val="75000"/>
                  </a:schemeClr>
                </a:solidFill>
              </a:defRPr>
            </a:lvl7pPr>
            <a:lvl8pPr marL="6258545" indent="0">
              <a:buNone/>
              <a:defRPr sz="3128">
                <a:solidFill>
                  <a:schemeClr val="tx1">
                    <a:tint val="75000"/>
                  </a:schemeClr>
                </a:solidFill>
              </a:defRPr>
            </a:lvl8pPr>
            <a:lvl9pPr marL="7152624" indent="0">
              <a:buNone/>
              <a:defRPr sz="3128">
                <a:solidFill>
                  <a:schemeClr val="tx1">
                    <a:tint val="75000"/>
                  </a:schemeClr>
                </a:solidFill>
              </a:defRPr>
            </a:lvl9pPr>
          </a:lstStyle>
          <a:p>
            <a:pPr lvl="0"/>
            <a:r>
              <a:rPr lang="en-US" noProof="0"/>
              <a:t>Click to edit Master text styles</a:t>
            </a:r>
          </a:p>
        </p:txBody>
      </p:sp>
      <p:sp>
        <p:nvSpPr>
          <p:cNvPr id="7" name="CaseCode">
            <a:extLst>
              <a:ext uri="{FF2B5EF4-FFF2-40B4-BE49-F238E27FC236}">
                <a16:creationId xmlns:a16="http://schemas.microsoft.com/office/drawing/2014/main" id="{E8E60749-A3E0-4E09-BF50-6D6B361BEF91}"/>
              </a:ext>
            </a:extLst>
          </p:cNvPr>
          <p:cNvSpPr txBox="1"/>
          <p:nvPr/>
        </p:nvSpPr>
        <p:spPr>
          <a:xfrm>
            <a:off x="9291603" y="9499601"/>
            <a:ext cx="7181621" cy="406265"/>
          </a:xfrm>
          <a:prstGeom prst="rect">
            <a:avLst/>
          </a:prstGeom>
          <a:noFill/>
        </p:spPr>
        <p:txBody>
          <a:bodyPr wrap="square" lIns="0" tIns="0" rIns="0" bIns="0" rtlCol="0">
            <a:spAutoFit/>
          </a:bodyPr>
          <a:lstStyle/>
          <a:p>
            <a:pPr marL="0" indent="0" algn="r">
              <a:spcBef>
                <a:spcPts val="0"/>
              </a:spcBef>
              <a:buSzPct val="100000"/>
              <a:buFont typeface="Arial"/>
              <a:buNone/>
            </a:pPr>
            <a:r>
              <a:rPr lang="en-US" sz="1320" noProof="0" dirty="0">
                <a:solidFill>
                  <a:schemeClr val="bg1"/>
                </a:solidFill>
                <a:latin typeface="Calibri" panose="020F0502020204030204" pitchFamily="34" charset="0"/>
                <a:cs typeface="Calibri" panose="020F0502020204030204" pitchFamily="34" charset="0"/>
              </a:rPr>
              <a:t>Presentation title</a:t>
            </a:r>
            <a:br>
              <a:rPr lang="en-US" sz="1320" noProof="0" dirty="0">
                <a:solidFill>
                  <a:schemeClr val="bg1"/>
                </a:solidFill>
                <a:latin typeface="Calibri" panose="020F0502020204030204" pitchFamily="34" charset="0"/>
                <a:cs typeface="Calibri" panose="020F0502020204030204" pitchFamily="34" charset="0"/>
              </a:rPr>
            </a:br>
            <a:r>
              <a:rPr lang="en-US" sz="132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2AD12011-8F73-49BB-8C12-BDC820477529}"/>
              </a:ext>
            </a:extLst>
          </p:cNvPr>
          <p:cNvSpPr txBox="1"/>
          <p:nvPr/>
        </p:nvSpPr>
        <p:spPr>
          <a:xfrm>
            <a:off x="735752" y="9499602"/>
            <a:ext cx="7854246" cy="406265"/>
          </a:xfrm>
          <a:prstGeom prst="rect">
            <a:avLst/>
          </a:prstGeom>
          <a:noFill/>
        </p:spPr>
        <p:txBody>
          <a:bodyPr wrap="square" lIns="0" tIns="0" rIns="0" bIns="0" rtlCol="0">
            <a:spAutoFit/>
          </a:bodyPr>
          <a:lstStyle/>
          <a:p>
            <a:pPr marL="0" indent="0">
              <a:spcBef>
                <a:spcPts val="880"/>
              </a:spcBef>
              <a:buSzPct val="100000"/>
              <a:buFont typeface="Arial"/>
              <a:buNone/>
            </a:pPr>
            <a:r>
              <a:rPr lang="en-US" sz="132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1320" noProof="0" dirty="0">
                <a:solidFill>
                  <a:schemeClr val="bg1"/>
                </a:solidFill>
                <a:latin typeface="Calibri" panose="020F0502020204030204" pitchFamily="34" charset="0"/>
                <a:cs typeface="Calibri" panose="020F0502020204030204" pitchFamily="34" charset="0"/>
              </a:rPr>
            </a:br>
            <a:r>
              <a:rPr lang="en-US" sz="132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9" name="TextBox 8">
            <a:extLst>
              <a:ext uri="{FF2B5EF4-FFF2-40B4-BE49-F238E27FC236}">
                <a16:creationId xmlns:a16="http://schemas.microsoft.com/office/drawing/2014/main" id="{8194F347-CBED-4284-9EC5-49E7D0DE163A}"/>
              </a:ext>
            </a:extLst>
          </p:cNvPr>
          <p:cNvSpPr txBox="1"/>
          <p:nvPr/>
        </p:nvSpPr>
        <p:spPr>
          <a:xfrm>
            <a:off x="16694154" y="9499602"/>
            <a:ext cx="451697" cy="203133"/>
          </a:xfrm>
          <a:prstGeom prst="rect">
            <a:avLst/>
          </a:prstGeom>
          <a:noFill/>
        </p:spPr>
        <p:txBody>
          <a:bodyPr wrap="square" lIns="0" tIns="0" rIns="0" bIns="0" rtlCol="0">
            <a:spAutoFit/>
          </a:bodyPr>
          <a:lstStyle/>
          <a:p>
            <a:pPr marL="0" indent="0" algn="r">
              <a:spcBef>
                <a:spcPts val="880"/>
              </a:spcBef>
              <a:buSzPct val="100000"/>
              <a:buFont typeface="Arial"/>
              <a:buNone/>
            </a:pPr>
            <a:fld id="{C58DF478-B544-4ED8-9ED4-6A2648E2D233}" type="slidenum">
              <a:rPr lang="en-US" sz="1320" noProof="0" smtClean="0">
                <a:solidFill>
                  <a:schemeClr val="bg1"/>
                </a:solidFill>
                <a:latin typeface="Calibri" panose="020F0502020204030204" pitchFamily="34" charset="0"/>
                <a:cs typeface="Calibri" panose="020F0502020204030204" pitchFamily="34" charset="0"/>
              </a:rPr>
              <a:pPr marL="0" indent="0" algn="r">
                <a:spcBef>
                  <a:spcPts val="880"/>
                </a:spcBef>
                <a:buSzPct val="100000"/>
                <a:buFont typeface="Arial"/>
                <a:buNone/>
              </a:pPr>
              <a:t>‹#›</a:t>
            </a:fld>
            <a:endParaRPr lang="en-US" sz="132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54550765"/>
      </p:ext>
    </p:extLst>
  </p:cSld>
  <p:clrMapOvr>
    <a:masterClrMapping/>
  </p:clrMapOvr>
  <p:transition>
    <p:fade/>
  </p:transition>
  <p:hf hdr="0" dt="0"/>
  <p:extLst>
    <p:ext uri="{DCECCB84-F9BA-43D5-87BE-67443E8EF086}">
      <p15:sldGuideLst xmlns:p15="http://schemas.microsoft.com/office/powerpoint/2012/main">
        <p15:guide id="1"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Key statement white">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735755" y="2442422"/>
            <a:ext cx="13606779" cy="6917478"/>
          </a:xfrm>
          <a:prstGeom prst="rect">
            <a:avLst/>
          </a:prstGeom>
        </p:spPr>
        <p:txBody>
          <a:bodyPr>
            <a:noAutofit/>
          </a:bodyPr>
          <a:lstStyle>
            <a:lvl1pPr marL="0" indent="0" algn="l">
              <a:spcBef>
                <a:spcPts val="5280"/>
              </a:spcBef>
              <a:buFontTx/>
              <a:buNone/>
              <a:defRPr sz="5280">
                <a:solidFill>
                  <a:schemeClr val="tx1"/>
                </a:solidFill>
              </a:defRPr>
            </a:lvl1pPr>
            <a:lvl2pPr marL="670575" indent="-670575">
              <a:defRPr sz="4400">
                <a:solidFill>
                  <a:schemeClr val="bg2"/>
                </a:solidFill>
              </a:defRPr>
            </a:lvl2pPr>
            <a:lvl3pPr>
              <a:defRPr sz="4400">
                <a:solidFill>
                  <a:schemeClr val="bg2"/>
                </a:solidFill>
              </a:defRPr>
            </a:lvl3pPr>
            <a:lvl4pPr>
              <a:defRPr sz="4400">
                <a:solidFill>
                  <a:schemeClr val="bg2"/>
                </a:solidFill>
              </a:defRPr>
            </a:lvl4pPr>
            <a:lvl5pPr>
              <a:defRPr sz="4400">
                <a:solidFill>
                  <a:schemeClr val="bg2"/>
                </a:solidFill>
              </a:defRPr>
            </a:lvl5pPr>
          </a:lstStyle>
          <a:p>
            <a:pPr lvl="0"/>
            <a:r>
              <a:rPr lang="en-US" noProof="0"/>
              <a:t>Click to edit Master text styles</a:t>
            </a:r>
          </a:p>
        </p:txBody>
      </p:sp>
    </p:spTree>
    <p:extLst>
      <p:ext uri="{BB962C8B-B14F-4D97-AF65-F5344CB8AC3E}">
        <p14:creationId xmlns:p14="http://schemas.microsoft.com/office/powerpoint/2010/main" val="280875353"/>
      </p:ext>
    </p:extLst>
  </p:cSld>
  <p:clrMapOvr>
    <a:overrideClrMapping bg1="lt1" tx1="dk1" bg2="lt2" tx2="dk2" accent1="accent1" accent2="accent2" accent3="accent3" accent4="accent4" accent5="accent5" accent6="accent6" hlink="hlink" folHlink="folHlink"/>
  </p:clrMapOvr>
  <p:transition>
    <p:fade/>
  </p:transition>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subtitle &amp;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735754" y="955681"/>
            <a:ext cx="16410093" cy="1110641"/>
          </a:xfrm>
          <a:prstGeom prst="rect">
            <a:avLst/>
          </a:prstGeom>
        </p:spPr>
        <p:txBody>
          <a:bodyPr lIns="0" tIns="0" rIns="0" bIns="0">
            <a:noAutofit/>
          </a:bodyPr>
          <a:lstStyle>
            <a:lvl1pPr marL="0" indent="0">
              <a:buNone/>
              <a:defRPr sz="2640" b="0">
                <a:solidFill>
                  <a:srgbClr val="575757"/>
                </a:solidFill>
              </a:defRPr>
            </a:lvl1pPr>
          </a:lstStyle>
          <a:p>
            <a:pPr lvl="0"/>
            <a:r>
              <a:rPr lang="en-US" dirty="0"/>
              <a:t>Click to add subtitle</a:t>
            </a:r>
          </a:p>
        </p:txBody>
      </p:sp>
      <p:sp>
        <p:nvSpPr>
          <p:cNvPr id="17" name="Chart Placeholder 3"/>
          <p:cNvSpPr>
            <a:spLocks noGrp="1"/>
          </p:cNvSpPr>
          <p:nvPr>
            <p:ph type="chart" sz="quarter" idx="15"/>
          </p:nvPr>
        </p:nvSpPr>
        <p:spPr>
          <a:xfrm>
            <a:off x="735757" y="3009601"/>
            <a:ext cx="16410092" cy="5967886"/>
          </a:xfrm>
          <a:prstGeom prst="rect">
            <a:avLst/>
          </a:prstGeom>
        </p:spPr>
        <p:txBody>
          <a:bodyPr>
            <a:noAutofit/>
          </a:bodyPr>
          <a:lstStyle/>
          <a:p>
            <a:r>
              <a:rPr lang="en-US"/>
              <a:t>Click icon to add chart</a:t>
            </a:r>
            <a:endParaRPr lang="en-GB" dirty="0"/>
          </a:p>
        </p:txBody>
      </p:sp>
      <p:sp>
        <p:nvSpPr>
          <p:cNvPr id="18" name="Text Placeholder 8"/>
          <p:cNvSpPr>
            <a:spLocks noGrp="1"/>
          </p:cNvSpPr>
          <p:nvPr>
            <p:ph type="body" sz="quarter" idx="18"/>
          </p:nvPr>
        </p:nvSpPr>
        <p:spPr>
          <a:xfrm>
            <a:off x="735757" y="2455328"/>
            <a:ext cx="16410092" cy="523874"/>
          </a:xfrm>
        </p:spPr>
        <p:txBody>
          <a:bodyPr>
            <a:noAutofit/>
          </a:bodyPr>
          <a:lstStyle/>
          <a:p>
            <a:pPr lvl="0"/>
            <a:r>
              <a:rPr lang="en-US" noProof="0"/>
              <a:t>Click to edit Master text styles</a:t>
            </a:r>
          </a:p>
        </p:txBody>
      </p:sp>
      <p:sp>
        <p:nvSpPr>
          <p:cNvPr id="19" name="Text Placeholder 7"/>
          <p:cNvSpPr>
            <a:spLocks noGrp="1"/>
          </p:cNvSpPr>
          <p:nvPr>
            <p:ph type="body" sz="quarter" idx="23"/>
          </p:nvPr>
        </p:nvSpPr>
        <p:spPr>
          <a:xfrm>
            <a:off x="735755" y="8977488"/>
            <a:ext cx="16410093" cy="382414"/>
          </a:xfrm>
        </p:spPr>
        <p:txBody>
          <a:bodyPr>
            <a:noAutofit/>
          </a:bodyPr>
          <a:lstStyle>
            <a:lvl1pPr>
              <a:spcAft>
                <a:spcPts val="0"/>
              </a:spcAft>
              <a:defRPr sz="1320"/>
            </a:lvl1pPr>
          </a:lstStyle>
          <a:p>
            <a:pPr lvl="0"/>
            <a:r>
              <a:rPr lang="en-US"/>
              <a:t>Click to edit Master text styles</a:t>
            </a:r>
          </a:p>
        </p:txBody>
      </p:sp>
      <p:sp>
        <p:nvSpPr>
          <p:cNvPr id="7" name="Title Placeholder 1">
            <a:extLst>
              <a:ext uri="{FF2B5EF4-FFF2-40B4-BE49-F238E27FC236}">
                <a16:creationId xmlns:a16="http://schemas.microsoft.com/office/drawing/2014/main" id="{8CFE9674-04ED-4C53-9426-4EA385799FE2}"/>
              </a:ext>
            </a:extLst>
          </p:cNvPr>
          <p:cNvSpPr>
            <a:spLocks noGrp="1"/>
          </p:cNvSpPr>
          <p:nvPr>
            <p:ph type="title" hasCustomPrompt="1"/>
          </p:nvPr>
        </p:nvSpPr>
        <p:spPr>
          <a:xfrm>
            <a:off x="735754" y="465667"/>
            <a:ext cx="16410093" cy="490012"/>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920865749"/>
      </p:ext>
    </p:extLst>
  </p:cSld>
  <p:clrMapOvr>
    <a:masterClrMapping/>
  </p:clrMapOvr>
  <p:transition>
    <p:fade/>
  </p:transition>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735755" y="2442425"/>
            <a:ext cx="16375943" cy="6917479"/>
          </a:xfrm>
          <a:prstGeom prst="rect">
            <a:avLst/>
          </a:prstGeom>
        </p:spPr>
        <p:txBody>
          <a:bodyPr vert="horz" lIns="0" tIns="0" rIns="0" bIns="0" rtlCol="0">
            <a:noAutofit/>
          </a:bodyPr>
          <a:lstStyle>
            <a:lvl1pPr marL="0" indent="0" algn="l">
              <a:buFontTx/>
              <a:buNone/>
              <a:defRPr>
                <a:latin typeface="+mn-lt"/>
              </a:defRPr>
            </a:lvl1pPr>
            <a:lvl2pPr marL="204898" indent="-204898" algn="l">
              <a:buClrTx/>
              <a:buSzPct val="100000"/>
              <a:buFont typeface="Arial" panose="020B0604020202020204" pitchFamily="34" charset="0"/>
              <a:buChar char="•"/>
              <a:defRPr>
                <a:latin typeface="+mj-lt"/>
              </a:defRPr>
            </a:lvl2pPr>
            <a:lvl3pPr marL="447050" indent="-204898" algn="l">
              <a:buClrTx/>
              <a:buSzPct val="100000"/>
              <a:buFont typeface="Arial" panose="020B0604020202020204" pitchFamily="34" charset="0"/>
              <a:buChar char="−"/>
              <a:defRPr>
                <a:latin typeface="+mn-lt"/>
              </a:defRPr>
            </a:lvl3pPr>
            <a:lvl4pPr marL="689202" indent="-204898" algn="l">
              <a:buClrTx/>
              <a:buSzPct val="100000"/>
              <a:buFont typeface="Arial" panose="020B0604020202020204" pitchFamily="34" charset="0"/>
              <a:buChar char="◦"/>
              <a:defRPr>
                <a:latin typeface="+mn-lt"/>
              </a:defRPr>
            </a:lvl4pPr>
            <a:lvl5pPr marL="931355" indent="-204898" algn="l">
              <a:buClrTx/>
              <a:buSzPct val="100000"/>
              <a:buFont typeface="Arial" panose="020B0604020202020204" pitchFamily="34" charset="0"/>
              <a:buChar cha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noProof="0" dirty="0"/>
          </a:p>
        </p:txBody>
      </p:sp>
      <p:sp>
        <p:nvSpPr>
          <p:cNvPr id="4" name="Title Placeholder 1">
            <a:extLst>
              <a:ext uri="{FF2B5EF4-FFF2-40B4-BE49-F238E27FC236}">
                <a16:creationId xmlns:a16="http://schemas.microsoft.com/office/drawing/2014/main" id="{A1AF4B88-9BDB-4994-AE11-3A74CC55FE51}"/>
              </a:ext>
            </a:extLst>
          </p:cNvPr>
          <p:cNvSpPr>
            <a:spLocks noGrp="1"/>
          </p:cNvSpPr>
          <p:nvPr>
            <p:ph type="title" hasCustomPrompt="1"/>
          </p:nvPr>
        </p:nvSpPr>
        <p:spPr>
          <a:xfrm>
            <a:off x="735756" y="465667"/>
            <a:ext cx="16397674" cy="1024468"/>
          </a:xfrm>
          <a:prstGeom prst="rect">
            <a:avLst/>
          </a:prstGeom>
        </p:spPr>
        <p:txBody>
          <a:bodyPr vert="horz" lIns="0" tIns="0" rIns="0" bIns="0" rtlCol="0" anchor="t" anchorCtr="0">
            <a:noAutofit/>
          </a:bodyPr>
          <a:lstStyle>
            <a:lvl1pPr>
              <a:defRPr/>
            </a:lvl1pPr>
          </a:lstStyle>
          <a:p>
            <a:r>
              <a:rPr lang="en-US" dirty="0"/>
              <a:t>Click to add title</a:t>
            </a:r>
          </a:p>
        </p:txBody>
      </p:sp>
    </p:spTree>
    <p:extLst>
      <p:ext uri="{BB962C8B-B14F-4D97-AF65-F5344CB8AC3E}">
        <p14:creationId xmlns:p14="http://schemas.microsoft.com/office/powerpoint/2010/main" val="1364879076"/>
      </p:ext>
    </p:extLst>
  </p:cSld>
  <p:clrMapOvr>
    <a:masterClrMapping/>
  </p:clrMapOvr>
  <p:transition>
    <p:fade/>
  </p:transition>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vmlDrawing" Target="../drawings/vmlDrawing1.v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40"/>
            </p:custDataLst>
            <p:extLst>
              <p:ext uri="{D42A27DB-BD31-4B8C-83A1-F6EECF244321}">
                <p14:modId xmlns:p14="http://schemas.microsoft.com/office/powerpoint/2010/main" val="1336437429"/>
              </p:ext>
            </p:extLst>
          </p:nvPr>
        </p:nvGraphicFramePr>
        <p:xfrm>
          <a:off x="3107" y="2331"/>
          <a:ext cx="3103" cy="2328"/>
        </p:xfrm>
        <a:graphic>
          <a:graphicData uri="http://schemas.openxmlformats.org/presentationml/2006/ole">
            <mc:AlternateContent xmlns:mc="http://schemas.openxmlformats.org/markup-compatibility/2006">
              <mc:Choice xmlns:v="urn:schemas-microsoft-com:vml" Requires="v">
                <p:oleObj spid="_x0000_s1025" name="think-cell Slide" r:id="rId41" imgW="270" imgH="270" progId="TCLayout.ActiveDocument.1">
                  <p:embed/>
                </p:oleObj>
              </mc:Choice>
              <mc:Fallback>
                <p:oleObj name="think-cell Slide" r:id="rId41" imgW="270" imgH="270" progId="TCLayout.ActiveDocument.1">
                  <p:embed/>
                  <p:pic>
                    <p:nvPicPr>
                      <p:cNvPr id="4" name="Object 3" hidden="1"/>
                      <p:cNvPicPr/>
                      <p:nvPr/>
                    </p:nvPicPr>
                    <p:blipFill>
                      <a:blip r:embed="rId42"/>
                      <a:stretch>
                        <a:fillRect/>
                      </a:stretch>
                    </p:blipFill>
                    <p:spPr>
                      <a:xfrm>
                        <a:off x="3107" y="2331"/>
                        <a:ext cx="3103" cy="2328"/>
                      </a:xfrm>
                      <a:prstGeom prst="rect">
                        <a:avLst/>
                      </a:prstGeom>
                    </p:spPr>
                  </p:pic>
                </p:oleObj>
              </mc:Fallback>
            </mc:AlternateContent>
          </a:graphicData>
        </a:graphic>
      </p:graphicFrame>
      <p:sp>
        <p:nvSpPr>
          <p:cNvPr id="2" name="Title Placeholder 1"/>
          <p:cNvSpPr>
            <a:spLocks noGrp="1"/>
          </p:cNvSpPr>
          <p:nvPr>
            <p:ph type="title"/>
          </p:nvPr>
        </p:nvSpPr>
        <p:spPr bwMode="gray">
          <a:xfrm>
            <a:off x="735755" y="291820"/>
            <a:ext cx="16410093" cy="454403"/>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735754" y="2442424"/>
            <a:ext cx="16410093" cy="6917478"/>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 name="TextBox 2"/>
          <p:cNvSpPr txBox="1"/>
          <p:nvPr/>
        </p:nvSpPr>
        <p:spPr>
          <a:xfrm>
            <a:off x="16694154" y="9499602"/>
            <a:ext cx="451697" cy="203133"/>
          </a:xfrm>
          <a:prstGeom prst="rect">
            <a:avLst/>
          </a:prstGeom>
          <a:noFill/>
        </p:spPr>
        <p:txBody>
          <a:bodyPr wrap="square" lIns="0" tIns="0" rIns="0" bIns="0" rtlCol="0">
            <a:spAutoFit/>
          </a:bodyPr>
          <a:lstStyle/>
          <a:p>
            <a:pPr marL="0" indent="0" algn="r">
              <a:spcBef>
                <a:spcPts val="880"/>
              </a:spcBef>
              <a:buSzPct val="100000"/>
              <a:buFont typeface="Arial"/>
              <a:buNone/>
            </a:pPr>
            <a:fld id="{C58DF478-B544-4ED8-9ED4-6A2648E2D233}" type="slidenum">
              <a:rPr lang="en-US" sz="1320" noProof="0" smtClean="0">
                <a:solidFill>
                  <a:schemeClr val="tx1"/>
                </a:solidFill>
                <a:latin typeface="Calibri" panose="020F0502020204030204" pitchFamily="34" charset="0"/>
                <a:cs typeface="Calibri" panose="020F0502020204030204" pitchFamily="34" charset="0"/>
              </a:rPr>
              <a:pPr marL="0" indent="0" algn="r">
                <a:spcBef>
                  <a:spcPts val="880"/>
                </a:spcBef>
                <a:buSzPct val="100000"/>
                <a:buFont typeface="Arial"/>
                <a:buNone/>
              </a:pPr>
              <a:t>‹#›</a:t>
            </a:fld>
            <a:endParaRPr lang="en-US" sz="1320" noProof="0" dirty="0">
              <a:solidFill>
                <a:schemeClr val="tx1"/>
              </a:solidFill>
              <a:latin typeface="Calibri" panose="020F0502020204030204" pitchFamily="34" charset="0"/>
              <a:cs typeface="Calibri" panose="020F0502020204030204" pitchFamily="34" charset="0"/>
            </a:endParaRPr>
          </a:p>
        </p:txBody>
      </p:sp>
      <p:sp>
        <p:nvSpPr>
          <p:cNvPr id="9" name="Rectangle 8">
            <a:hlinkClick r:id="" action="ppaction://noaction"/>
            <a:extLst>
              <a:ext uri="{FF2B5EF4-FFF2-40B4-BE49-F238E27FC236}">
                <a16:creationId xmlns:a16="http://schemas.microsoft.com/office/drawing/2014/main" id="{C2320166-2AED-4CD3-A893-D94919B09F44}"/>
              </a:ext>
            </a:extLst>
          </p:cNvPr>
          <p:cNvSpPr/>
          <p:nvPr/>
        </p:nvSpPr>
        <p:spPr bwMode="gray">
          <a:xfrm>
            <a:off x="16555192" y="1492463"/>
            <a:ext cx="1044680" cy="698654"/>
          </a:xfrm>
          <a:prstGeom prst="rect">
            <a:avLst/>
          </a:prstGeom>
          <a:noFill/>
          <a:ln w="19050" algn="ctr">
            <a:noFill/>
            <a:miter lim="800000"/>
            <a:headEnd/>
            <a:tailEnd/>
          </a:ln>
        </p:spPr>
        <p:txBody>
          <a:bodyPr wrap="square" lIns="130387" tIns="130387" rIns="130387" bIns="130387" rtlCol="0" anchor="ctr"/>
          <a:lstStyle/>
          <a:p>
            <a:pPr algn="ctr">
              <a:lnSpc>
                <a:spcPct val="106000"/>
              </a:lnSpc>
              <a:buFont typeface="Wingdings 2" pitchFamily="18" charset="2"/>
              <a:buNone/>
            </a:pPr>
            <a:endParaRPr lang="en-US" sz="2347" b="1" dirty="0">
              <a:solidFill>
                <a:schemeClr val="bg1"/>
              </a:solidFill>
            </a:endParaRPr>
          </a:p>
        </p:txBody>
      </p:sp>
      <p:sp>
        <p:nvSpPr>
          <p:cNvPr id="10" name="Rectangle 9">
            <a:hlinkClick r:id="" action="ppaction://noaction"/>
            <a:extLst>
              <a:ext uri="{FF2B5EF4-FFF2-40B4-BE49-F238E27FC236}">
                <a16:creationId xmlns:a16="http://schemas.microsoft.com/office/drawing/2014/main" id="{E5C10B32-E2D1-4E1E-AF8B-C1CB0642773B}"/>
              </a:ext>
            </a:extLst>
          </p:cNvPr>
          <p:cNvSpPr/>
          <p:nvPr/>
        </p:nvSpPr>
        <p:spPr bwMode="gray">
          <a:xfrm>
            <a:off x="16555192" y="2373433"/>
            <a:ext cx="1044680" cy="698654"/>
          </a:xfrm>
          <a:prstGeom prst="rect">
            <a:avLst/>
          </a:prstGeom>
          <a:noFill/>
          <a:ln w="19050" algn="ctr">
            <a:noFill/>
            <a:miter lim="800000"/>
            <a:headEnd/>
            <a:tailEnd/>
          </a:ln>
        </p:spPr>
        <p:txBody>
          <a:bodyPr wrap="square" lIns="130387" tIns="130387" rIns="130387" bIns="130387" rtlCol="0" anchor="ctr"/>
          <a:lstStyle/>
          <a:p>
            <a:pPr algn="ctr">
              <a:lnSpc>
                <a:spcPct val="106000"/>
              </a:lnSpc>
              <a:buFont typeface="Wingdings 2" pitchFamily="18" charset="2"/>
              <a:buNone/>
            </a:pPr>
            <a:endParaRPr lang="en-US" sz="2347" b="1" dirty="0">
              <a:solidFill>
                <a:schemeClr val="bg1"/>
              </a:solidFill>
            </a:endParaRPr>
          </a:p>
        </p:txBody>
      </p:sp>
      <p:sp>
        <p:nvSpPr>
          <p:cNvPr id="11" name="Rectangle 10">
            <a:hlinkClick r:id="" action="ppaction://noaction"/>
            <a:extLst>
              <a:ext uri="{FF2B5EF4-FFF2-40B4-BE49-F238E27FC236}">
                <a16:creationId xmlns:a16="http://schemas.microsoft.com/office/drawing/2014/main" id="{77270737-F2AF-4A5D-B2EE-60D8BD21B026}"/>
              </a:ext>
            </a:extLst>
          </p:cNvPr>
          <p:cNvSpPr/>
          <p:nvPr/>
        </p:nvSpPr>
        <p:spPr bwMode="gray">
          <a:xfrm>
            <a:off x="16555192" y="3224803"/>
            <a:ext cx="1044680" cy="698654"/>
          </a:xfrm>
          <a:prstGeom prst="rect">
            <a:avLst/>
          </a:prstGeom>
          <a:noFill/>
          <a:ln w="19050" algn="ctr">
            <a:noFill/>
            <a:miter lim="800000"/>
            <a:headEnd/>
            <a:tailEnd/>
          </a:ln>
        </p:spPr>
        <p:txBody>
          <a:bodyPr wrap="square" lIns="130387" tIns="130387" rIns="130387" bIns="130387" rtlCol="0" anchor="ctr"/>
          <a:lstStyle/>
          <a:p>
            <a:pPr algn="ctr">
              <a:lnSpc>
                <a:spcPct val="106000"/>
              </a:lnSpc>
              <a:buFont typeface="Wingdings 2" pitchFamily="18" charset="2"/>
              <a:buNone/>
            </a:pPr>
            <a:endParaRPr lang="en-US" sz="2347" b="1" dirty="0">
              <a:solidFill>
                <a:schemeClr val="bg1"/>
              </a:solidFill>
            </a:endParaRPr>
          </a:p>
        </p:txBody>
      </p:sp>
      <p:sp>
        <p:nvSpPr>
          <p:cNvPr id="12" name="Rectangle 11">
            <a:hlinkClick r:id="" action="ppaction://noaction"/>
            <a:extLst>
              <a:ext uri="{FF2B5EF4-FFF2-40B4-BE49-F238E27FC236}">
                <a16:creationId xmlns:a16="http://schemas.microsoft.com/office/drawing/2014/main" id="{B2DA55B8-7FB5-415F-98A3-9E2DD1DAAA41}"/>
              </a:ext>
            </a:extLst>
          </p:cNvPr>
          <p:cNvSpPr/>
          <p:nvPr/>
        </p:nvSpPr>
        <p:spPr bwMode="gray">
          <a:xfrm>
            <a:off x="16555192" y="4125014"/>
            <a:ext cx="1044680" cy="698654"/>
          </a:xfrm>
          <a:prstGeom prst="rect">
            <a:avLst/>
          </a:prstGeom>
          <a:noFill/>
          <a:ln w="19050" algn="ctr">
            <a:noFill/>
            <a:miter lim="800000"/>
            <a:headEnd/>
            <a:tailEnd/>
          </a:ln>
        </p:spPr>
        <p:txBody>
          <a:bodyPr wrap="square" lIns="130387" tIns="130387" rIns="130387" bIns="130387" rtlCol="0" anchor="ctr"/>
          <a:lstStyle/>
          <a:p>
            <a:pPr algn="ctr">
              <a:lnSpc>
                <a:spcPct val="106000"/>
              </a:lnSpc>
              <a:buFont typeface="Wingdings 2" pitchFamily="18" charset="2"/>
              <a:buNone/>
            </a:pPr>
            <a:endParaRPr lang="en-US" sz="2347" b="1" dirty="0">
              <a:solidFill>
                <a:schemeClr val="bg1"/>
              </a:solidFill>
            </a:endParaRPr>
          </a:p>
        </p:txBody>
      </p:sp>
    </p:spTree>
    <p:extLst>
      <p:ext uri="{BB962C8B-B14F-4D97-AF65-F5344CB8AC3E}">
        <p14:creationId xmlns:p14="http://schemas.microsoft.com/office/powerpoint/2010/main" val="3573010854"/>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 id="2147483720" r:id="rId18"/>
    <p:sldLayoutId id="2147483721" r:id="rId19"/>
    <p:sldLayoutId id="2147483722" r:id="rId20"/>
    <p:sldLayoutId id="2147483723" r:id="rId21"/>
    <p:sldLayoutId id="2147483724" r:id="rId22"/>
    <p:sldLayoutId id="2147483725" r:id="rId23"/>
    <p:sldLayoutId id="2147483726" r:id="rId24"/>
    <p:sldLayoutId id="2147483727" r:id="rId25"/>
    <p:sldLayoutId id="2147483728" r:id="rId26"/>
    <p:sldLayoutId id="2147483729" r:id="rId27"/>
    <p:sldLayoutId id="2147483730" r:id="rId28"/>
    <p:sldLayoutId id="2147483731" r:id="rId29"/>
    <p:sldLayoutId id="2147483732" r:id="rId30"/>
    <p:sldLayoutId id="2147483733" r:id="rId31"/>
    <p:sldLayoutId id="2147483734" r:id="rId32"/>
    <p:sldLayoutId id="2147483735" r:id="rId33"/>
    <p:sldLayoutId id="2147483736" r:id="rId34"/>
    <p:sldLayoutId id="2147483737" r:id="rId35"/>
    <p:sldLayoutId id="2147483738" r:id="rId36"/>
    <p:sldLayoutId id="2147483739" r:id="rId37"/>
  </p:sldLayoutIdLst>
  <p:transition>
    <p:fade/>
  </p:transition>
  <p:hf hdr="0" dt="0"/>
  <p:txStyles>
    <p:titleStyle>
      <a:lvl1pPr algn="l" defTabSz="1341150" rtl="0" eaLnBrk="1" latinLnBrk="0" hangingPunct="1">
        <a:spcBef>
          <a:spcPct val="0"/>
        </a:spcBef>
        <a:buNone/>
        <a:defRPr sz="3080" kern="1200">
          <a:solidFill>
            <a:schemeClr val="tx1"/>
          </a:solidFill>
          <a:latin typeface="+mn-lt"/>
          <a:ea typeface="+mj-ea"/>
          <a:cs typeface="Calibri Light" panose="020F0302020204030204" pitchFamily="34" charset="0"/>
        </a:defRPr>
      </a:lvl1pPr>
    </p:titleStyle>
    <p:bodyStyle>
      <a:lvl1pPr marL="0" indent="0" algn="l" defTabSz="1341150" rtl="0" eaLnBrk="1" latinLnBrk="0" hangingPunct="1">
        <a:spcBef>
          <a:spcPts val="0"/>
        </a:spcBef>
        <a:spcAft>
          <a:spcPts val="1467"/>
        </a:spcAft>
        <a:buSzPct val="100000"/>
        <a:buFontTx/>
        <a:buNone/>
        <a:defRPr sz="1907" b="0" kern="1200">
          <a:solidFill>
            <a:schemeClr val="tx1"/>
          </a:solidFill>
          <a:latin typeface="+mn-lt"/>
          <a:ea typeface="+mn-ea"/>
          <a:cs typeface="Calibri Light" panose="020F0302020204030204" pitchFamily="34" charset="0"/>
        </a:defRPr>
      </a:lvl1pPr>
      <a:lvl2pPr marL="204898" indent="-204898" algn="l" defTabSz="1341150" rtl="0" eaLnBrk="1" latinLnBrk="0" hangingPunct="1">
        <a:spcBef>
          <a:spcPts val="0"/>
        </a:spcBef>
        <a:spcAft>
          <a:spcPts val="1467"/>
        </a:spcAft>
        <a:buClrTx/>
        <a:buSzPct val="100000"/>
        <a:buFont typeface="Arial" panose="020B0604020202020204" pitchFamily="34" charset="0"/>
        <a:buChar char="•"/>
        <a:defRPr lang="en-US" sz="1907" b="1" kern="1200" dirty="0" smtClean="0">
          <a:solidFill>
            <a:schemeClr val="tx1"/>
          </a:solidFill>
          <a:latin typeface="+mj-lt"/>
          <a:ea typeface="+mn-ea"/>
          <a:cs typeface="Calibri Light" panose="020F0302020204030204" pitchFamily="34" charset="0"/>
        </a:defRPr>
      </a:lvl2pPr>
      <a:lvl3pPr marL="447050" indent="-204898" algn="l" defTabSz="1341150" rtl="0" eaLnBrk="1" latinLnBrk="0" hangingPunct="1">
        <a:spcBef>
          <a:spcPts val="0"/>
        </a:spcBef>
        <a:spcAft>
          <a:spcPts val="1467"/>
        </a:spcAft>
        <a:buClrTx/>
        <a:buSzPct val="100000"/>
        <a:buFont typeface="Arial" panose="020B0604020202020204" pitchFamily="34" charset="0"/>
        <a:buChar char="−"/>
        <a:defRPr lang="en-US" sz="1907" kern="1200" dirty="0" smtClean="0">
          <a:solidFill>
            <a:schemeClr val="tx1"/>
          </a:solidFill>
          <a:latin typeface="+mn-lt"/>
          <a:ea typeface="+mn-ea"/>
          <a:cs typeface="Calibri Light" panose="020F0302020204030204" pitchFamily="34" charset="0"/>
        </a:defRPr>
      </a:lvl3pPr>
      <a:lvl4pPr marL="689202" indent="-204898" algn="l" defTabSz="1341150" rtl="0" eaLnBrk="1" latinLnBrk="0" hangingPunct="1">
        <a:spcBef>
          <a:spcPts val="0"/>
        </a:spcBef>
        <a:spcAft>
          <a:spcPts val="1467"/>
        </a:spcAft>
        <a:buClrTx/>
        <a:buSzPct val="100000"/>
        <a:buFont typeface="Arial" panose="020B0604020202020204" pitchFamily="34" charset="0"/>
        <a:buChar char="◦"/>
        <a:defRPr lang="en-US" sz="1907" kern="1200" baseline="0" dirty="0" smtClean="0">
          <a:solidFill>
            <a:schemeClr val="tx1"/>
          </a:solidFill>
          <a:latin typeface="+mn-lt"/>
          <a:ea typeface="+mn-ea"/>
          <a:cs typeface="Calibri Light" panose="020F0302020204030204" pitchFamily="34" charset="0"/>
        </a:defRPr>
      </a:lvl4pPr>
      <a:lvl5pPr marL="931355" indent="-204898" algn="l" defTabSz="1171179" rtl="0" eaLnBrk="1" latinLnBrk="0" hangingPunct="1">
        <a:spcBef>
          <a:spcPts val="0"/>
        </a:spcBef>
        <a:spcAft>
          <a:spcPts val="1467"/>
        </a:spcAft>
        <a:buClrTx/>
        <a:buSzPct val="100000"/>
        <a:buFont typeface="Arial" panose="020B0604020202020204" pitchFamily="34" charset="0"/>
        <a:buChar char="−"/>
        <a:tabLst/>
        <a:defRPr lang="en-US" sz="1907" kern="1200" baseline="0" dirty="0" smtClean="0">
          <a:solidFill>
            <a:schemeClr val="tx1"/>
          </a:solidFill>
          <a:latin typeface="+mn-lt"/>
          <a:ea typeface="+mn-ea"/>
          <a:cs typeface="Calibri Light" panose="020F0302020204030204" pitchFamily="34" charset="0"/>
        </a:defRPr>
      </a:lvl5pPr>
      <a:lvl6pPr marL="781458" indent="-258726" algn="l" defTabSz="1341150" rtl="0" eaLnBrk="1" latinLnBrk="0" hangingPunct="1">
        <a:spcBef>
          <a:spcPts val="0"/>
        </a:spcBef>
        <a:spcAft>
          <a:spcPts val="1467"/>
        </a:spcAft>
        <a:buFont typeface="Verdana" panose="020B0604030504040204" pitchFamily="34" charset="0"/>
        <a:buChar char="−"/>
        <a:defRPr sz="1760" kern="1200" baseline="0">
          <a:solidFill>
            <a:schemeClr val="tx1"/>
          </a:solidFill>
          <a:latin typeface="+mn-lt"/>
          <a:ea typeface="+mn-ea"/>
          <a:cs typeface="+mn-cs"/>
        </a:defRPr>
      </a:lvl6pPr>
      <a:lvl7pPr marL="781458" indent="-258726" algn="l" defTabSz="1341150" rtl="0" eaLnBrk="1" latinLnBrk="0" hangingPunct="1">
        <a:spcBef>
          <a:spcPts val="0"/>
        </a:spcBef>
        <a:spcAft>
          <a:spcPts val="1467"/>
        </a:spcAft>
        <a:buFont typeface="Verdana" panose="020B0604030504040204" pitchFamily="34" charset="0"/>
        <a:buChar char="−"/>
        <a:defRPr sz="1760" kern="1200">
          <a:solidFill>
            <a:schemeClr val="tx1"/>
          </a:solidFill>
          <a:latin typeface="+mn-lt"/>
          <a:ea typeface="+mn-ea"/>
          <a:cs typeface="+mn-cs"/>
        </a:defRPr>
      </a:lvl7pPr>
      <a:lvl8pPr marL="781458" indent="-258726" algn="l" defTabSz="1341150" rtl="0" eaLnBrk="1" latinLnBrk="0" hangingPunct="1">
        <a:spcBef>
          <a:spcPts val="0"/>
        </a:spcBef>
        <a:spcAft>
          <a:spcPts val="1467"/>
        </a:spcAft>
        <a:buFont typeface="Verdana" panose="020B0604030504040204" pitchFamily="34" charset="0"/>
        <a:buChar char="−"/>
        <a:defRPr sz="1760" kern="1200" baseline="0">
          <a:solidFill>
            <a:schemeClr val="tx1"/>
          </a:solidFill>
          <a:latin typeface="+mn-lt"/>
          <a:ea typeface="+mn-ea"/>
          <a:cs typeface="+mn-cs"/>
        </a:defRPr>
      </a:lvl8pPr>
      <a:lvl9pPr marL="781458" indent="-258726" algn="l" defTabSz="1341150" rtl="0" eaLnBrk="1" latinLnBrk="0" hangingPunct="1">
        <a:spcBef>
          <a:spcPts val="0"/>
        </a:spcBef>
        <a:spcAft>
          <a:spcPts val="1467"/>
        </a:spcAft>
        <a:buFont typeface="Verdana" panose="020B0604030504040204" pitchFamily="34" charset="0"/>
        <a:buChar char="−"/>
        <a:defRPr sz="1760" kern="1200" baseline="0">
          <a:solidFill>
            <a:schemeClr val="tx1"/>
          </a:solidFill>
          <a:latin typeface="+mn-lt"/>
          <a:ea typeface="+mn-ea"/>
          <a:cs typeface="+mn-cs"/>
        </a:defRPr>
      </a:lvl9pPr>
    </p:bodyStyle>
    <p:otherStyle>
      <a:defPPr>
        <a:defRPr lang="en-US"/>
      </a:defPPr>
      <a:lvl1pPr marL="0" algn="l" defTabSz="1341150" rtl="0" eaLnBrk="1" latinLnBrk="0" hangingPunct="1">
        <a:defRPr sz="2640" kern="1200">
          <a:solidFill>
            <a:schemeClr val="tx1"/>
          </a:solidFill>
          <a:latin typeface="+mn-lt"/>
          <a:ea typeface="+mn-ea"/>
          <a:cs typeface="+mn-cs"/>
        </a:defRPr>
      </a:lvl1pPr>
      <a:lvl2pPr marL="670575" algn="l" defTabSz="1341150" rtl="0" eaLnBrk="1" latinLnBrk="0" hangingPunct="1">
        <a:defRPr sz="2640" kern="1200">
          <a:solidFill>
            <a:schemeClr val="tx1"/>
          </a:solidFill>
          <a:latin typeface="+mn-lt"/>
          <a:ea typeface="+mn-ea"/>
          <a:cs typeface="+mn-cs"/>
        </a:defRPr>
      </a:lvl2pPr>
      <a:lvl3pPr marL="1341150" algn="l" defTabSz="1341150" rtl="0" eaLnBrk="1" latinLnBrk="0" hangingPunct="1">
        <a:defRPr sz="2640" kern="1200">
          <a:solidFill>
            <a:schemeClr val="tx1"/>
          </a:solidFill>
          <a:latin typeface="+mn-lt"/>
          <a:ea typeface="+mn-ea"/>
          <a:cs typeface="+mn-cs"/>
        </a:defRPr>
      </a:lvl3pPr>
      <a:lvl4pPr marL="2011726" algn="l" defTabSz="1341150" rtl="0" eaLnBrk="1" latinLnBrk="0" hangingPunct="1">
        <a:defRPr sz="2640" kern="1200">
          <a:solidFill>
            <a:schemeClr val="tx1"/>
          </a:solidFill>
          <a:latin typeface="+mn-lt"/>
          <a:ea typeface="+mn-ea"/>
          <a:cs typeface="+mn-cs"/>
        </a:defRPr>
      </a:lvl4pPr>
      <a:lvl5pPr marL="2682301" algn="l" defTabSz="1341150" rtl="0" eaLnBrk="1" latinLnBrk="0" hangingPunct="1">
        <a:defRPr sz="2640" kern="1200">
          <a:solidFill>
            <a:schemeClr val="tx1"/>
          </a:solidFill>
          <a:latin typeface="+mn-lt"/>
          <a:ea typeface="+mn-ea"/>
          <a:cs typeface="+mn-cs"/>
        </a:defRPr>
      </a:lvl5pPr>
      <a:lvl6pPr marL="3352876" algn="l" defTabSz="1341150" rtl="0" eaLnBrk="1" latinLnBrk="0" hangingPunct="1">
        <a:defRPr sz="2640" kern="1200">
          <a:solidFill>
            <a:schemeClr val="tx1"/>
          </a:solidFill>
          <a:latin typeface="+mn-lt"/>
          <a:ea typeface="+mn-ea"/>
          <a:cs typeface="+mn-cs"/>
        </a:defRPr>
      </a:lvl6pPr>
      <a:lvl7pPr marL="4023451" algn="l" defTabSz="1341150" rtl="0" eaLnBrk="1" latinLnBrk="0" hangingPunct="1">
        <a:defRPr sz="2640" kern="1200">
          <a:solidFill>
            <a:schemeClr val="tx1"/>
          </a:solidFill>
          <a:latin typeface="+mn-lt"/>
          <a:ea typeface="+mn-ea"/>
          <a:cs typeface="+mn-cs"/>
        </a:defRPr>
      </a:lvl7pPr>
      <a:lvl8pPr marL="4694027" algn="l" defTabSz="1341150" rtl="0" eaLnBrk="1" latinLnBrk="0" hangingPunct="1">
        <a:defRPr sz="2640" kern="1200">
          <a:solidFill>
            <a:schemeClr val="tx1"/>
          </a:solidFill>
          <a:latin typeface="+mn-lt"/>
          <a:ea typeface="+mn-ea"/>
          <a:cs typeface="+mn-cs"/>
        </a:defRPr>
      </a:lvl8pPr>
      <a:lvl9pPr marL="5364602" algn="l" defTabSz="1341150" rtl="0" eaLnBrk="1" latinLnBrk="0" hangingPunct="1">
        <a:defRPr sz="2640" kern="1200">
          <a:solidFill>
            <a:schemeClr val="tx1"/>
          </a:solidFill>
          <a:latin typeface="+mn-lt"/>
          <a:ea typeface="+mn-ea"/>
          <a:cs typeface="+mn-cs"/>
        </a:defRPr>
      </a:lvl9pPr>
    </p:otherStyle>
  </p:txStyles>
  <p:extLst>
    <p:ext uri="{27BBF7A9-308A-43DC-89C8-2F10F3537804}">
      <p15:sldGuideLst xmlns:p15="http://schemas.microsoft.com/office/powerpoint/2012/main">
        <p15:guide id="64" orient="horz" pos="120">
          <p15:clr>
            <a:srgbClr val="F26B43"/>
          </p15:clr>
        </p15:guide>
        <p15:guide id="65" orient="horz" pos="601">
          <p15:clr>
            <a:srgbClr val="F26B43"/>
          </p15:clr>
        </p15:guide>
        <p15:guide id="67" orient="horz" pos="639">
          <p15:clr>
            <a:srgbClr val="F26B43"/>
          </p15:clr>
        </p15:guide>
        <p15:guide id="69" orient="horz" pos="5952" userDrawn="1">
          <p15:clr>
            <a:srgbClr val="F26B43"/>
          </p15:clr>
        </p15:guide>
        <p15:guide id="70" orient="horz" pos="5903" userDrawn="1">
          <p15:clr>
            <a:srgbClr val="F26B43"/>
          </p15:clr>
        </p15:guide>
        <p15:guide id="71" pos="10933" userDrawn="1">
          <p15:clr>
            <a:srgbClr val="F26B43"/>
          </p15:clr>
        </p15:guide>
        <p15:guide id="78" pos="331" userDrawn="1">
          <p15:clr>
            <a:srgbClr val="F26B43"/>
          </p15:clr>
        </p15:guide>
        <p15:guide id="80" orient="horz" pos="1104" userDrawn="1">
          <p15:clr>
            <a:srgbClr val="F26B43"/>
          </p15:clr>
        </p15:guide>
        <p15:guide id="81" pos="5632" userDrawn="1">
          <p15:clr>
            <a:srgbClr val="F26B43"/>
          </p15:clr>
        </p15:guide>
        <p15:guide id="82" pos="5555" userDrawn="1">
          <p15:clr>
            <a:srgbClr val="F26B43"/>
          </p15:clr>
        </p15:guide>
        <p15:guide id="83" pos="571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jpg"/><Relationship Id="rId7" Type="http://schemas.openxmlformats.org/officeDocument/2006/relationships/hyperlink" Target="mailto:msteckel@deloitte.com" TargetMode="External"/><Relationship Id="rId2" Type="http://schemas.openxmlformats.org/officeDocument/2006/relationships/notesSlide" Target="../notesSlides/notesSlide1.xml"/><Relationship Id="rId1" Type="http://schemas.openxmlformats.org/officeDocument/2006/relationships/slideLayout" Target="../slideLayouts/slideLayout37.xml"/><Relationship Id="rId6" Type="http://schemas.openxmlformats.org/officeDocument/2006/relationships/hyperlink" Target="mailto:dangrayson@deloitte.com" TargetMode="External"/><Relationship Id="rId5" Type="http://schemas.openxmlformats.org/officeDocument/2006/relationships/hyperlink" Target="mailto:aktayal@deloitte.com" TargetMode="External"/><Relationship Id="rId4" Type="http://schemas.openxmlformats.org/officeDocument/2006/relationships/hyperlink" Target="mailto:rsembhi@deloitte.com" TargetMode="External"/><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hyperlink" Target="mailto:rsembhi@deloitte.com" TargetMode="External"/><Relationship Id="rId2" Type="http://schemas.openxmlformats.org/officeDocument/2006/relationships/notesSlide" Target="../notesSlides/notesSlide2.xml"/><Relationship Id="rId1" Type="http://schemas.openxmlformats.org/officeDocument/2006/relationships/slideLayout" Target="../slideLayouts/slideLayout30.xml"/><Relationship Id="rId6" Type="http://schemas.openxmlformats.org/officeDocument/2006/relationships/hyperlink" Target="mailto:msteckel@deloitte.com" TargetMode="External"/><Relationship Id="rId5" Type="http://schemas.openxmlformats.org/officeDocument/2006/relationships/hyperlink" Target="mailto:dangrayson@deloitte.com" TargetMode="External"/><Relationship Id="rId4" Type="http://schemas.openxmlformats.org/officeDocument/2006/relationships/hyperlink" Target="mailto:aktayal@deloitte.co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deloitte.com/us/cloud" TargetMode="External"/><Relationship Id="rId2" Type="http://schemas.openxmlformats.org/officeDocument/2006/relationships/notesSlide" Target="../notesSlides/notesSlide3.xml"/><Relationship Id="rId1" Type="http://schemas.openxmlformats.org/officeDocument/2006/relationships/slideLayout" Target="../slideLayouts/slideLayout30.xml"/><Relationship Id="rId5" Type="http://schemas.openxmlformats.org/officeDocument/2006/relationships/hyperlink" Target="mailto:dangrayson@deloitte.com" TargetMode="External"/><Relationship Id="rId4" Type="http://schemas.openxmlformats.org/officeDocument/2006/relationships/hyperlink" Target="mailto:rsembhi@deloitte.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A680C76-CCAC-4056-B608-CA163EB4FDE5}"/>
              </a:ext>
            </a:extLst>
          </p:cNvPr>
          <p:cNvGrpSpPr/>
          <p:nvPr/>
        </p:nvGrpSpPr>
        <p:grpSpPr>
          <a:xfrm>
            <a:off x="0" y="1400960"/>
            <a:ext cx="17881600" cy="1519487"/>
            <a:chOff x="0" y="1584017"/>
            <a:chExt cx="19624486" cy="1667588"/>
          </a:xfrm>
        </p:grpSpPr>
        <p:sp>
          <p:nvSpPr>
            <p:cNvPr id="44" name="Rectangle 43">
              <a:extLst>
                <a:ext uri="{FF2B5EF4-FFF2-40B4-BE49-F238E27FC236}">
                  <a16:creationId xmlns:a16="http://schemas.microsoft.com/office/drawing/2014/main" id="{C1BC2E30-CDE3-4CCE-8217-AC0ED8F4F87E}"/>
                </a:ext>
              </a:extLst>
            </p:cNvPr>
            <p:cNvSpPr/>
            <p:nvPr/>
          </p:nvSpPr>
          <p:spPr bwMode="gray">
            <a:xfrm>
              <a:off x="0" y="1584017"/>
              <a:ext cx="19624486" cy="1667588"/>
            </a:xfrm>
            <a:prstGeom prst="rect">
              <a:avLst/>
            </a:prstGeom>
            <a:solidFill>
              <a:schemeClr val="tx1"/>
            </a:solidFill>
            <a:ln w="19050" algn="ctr">
              <a:noFill/>
              <a:miter lim="800000"/>
              <a:headEnd/>
              <a:tailEnd/>
            </a:ln>
          </p:spPr>
          <p:txBody>
            <a:bodyPr wrap="square" lIns="76698" tIns="76698" rIns="76698" bIns="76698" rtlCol="0" anchor="ctr"/>
            <a:lstStyle/>
            <a:p>
              <a:pPr algn="ctr">
                <a:lnSpc>
                  <a:spcPct val="106000"/>
                </a:lnSpc>
                <a:buFont typeface="Wingdings 2" pitchFamily="18" charset="2"/>
                <a:buNone/>
              </a:pPr>
              <a:endParaRPr lang="en-US" sz="1380" b="1" dirty="0">
                <a:solidFill>
                  <a:schemeClr val="bg1"/>
                </a:solidFill>
              </a:endParaRPr>
            </a:p>
          </p:txBody>
        </p:sp>
        <p:pic>
          <p:nvPicPr>
            <p:cNvPr id="48" name="Picture 47">
              <a:extLst>
                <a:ext uri="{FF2B5EF4-FFF2-40B4-BE49-F238E27FC236}">
                  <a16:creationId xmlns:a16="http://schemas.microsoft.com/office/drawing/2014/main" id="{19074F4B-D9C9-4FCA-BFF2-0381AB196D2F}"/>
                </a:ext>
              </a:extLst>
            </p:cNvPr>
            <p:cNvPicPr>
              <a:picLocks noChangeAspect="1"/>
            </p:cNvPicPr>
            <p:nvPr/>
          </p:nvPicPr>
          <p:blipFill rotWithShape="1">
            <a:blip r:embed="rId3"/>
            <a:srcRect l="11741" t="26038" r="11741" b="26038"/>
            <a:stretch/>
          </p:blipFill>
          <p:spPr>
            <a:xfrm>
              <a:off x="16097353" y="1584017"/>
              <a:ext cx="2637005" cy="1651615"/>
            </a:xfrm>
            <a:prstGeom prst="rect">
              <a:avLst/>
            </a:prstGeom>
          </p:spPr>
        </p:pic>
      </p:grpSp>
      <p:sp>
        <p:nvSpPr>
          <p:cNvPr id="46" name="Title 2">
            <a:extLst>
              <a:ext uri="{FF2B5EF4-FFF2-40B4-BE49-F238E27FC236}">
                <a16:creationId xmlns:a16="http://schemas.microsoft.com/office/drawing/2014/main" id="{145F84F8-37F7-4728-A390-9D28EE975B60}"/>
              </a:ext>
            </a:extLst>
          </p:cNvPr>
          <p:cNvSpPr txBox="1">
            <a:spLocks/>
          </p:cNvSpPr>
          <p:nvPr/>
        </p:nvSpPr>
        <p:spPr bwMode="gray">
          <a:xfrm>
            <a:off x="507347" y="1621148"/>
            <a:ext cx="10172303" cy="648293"/>
          </a:xfrm>
          <a:prstGeom prst="rect">
            <a:avLst/>
          </a:prstGeom>
        </p:spPr>
        <p:txBody>
          <a:bodyPr vert="horz" lIns="0" tIns="0" rIns="0" bIns="0" rtlCol="0" anchor="ctr" anchorCtr="0">
            <a:noAutofit/>
          </a:bodyPr>
          <a:lstStyle>
            <a:lvl1pPr algn="l" defTabSz="1219170" rtl="0" eaLnBrk="1" latinLnBrk="0" hangingPunct="1">
              <a:spcBef>
                <a:spcPct val="0"/>
              </a:spcBef>
              <a:buNone/>
              <a:defRPr sz="2400" kern="1200" cap="none" baseline="0">
                <a:solidFill>
                  <a:schemeClr val="bg1"/>
                </a:solidFill>
                <a:latin typeface="+mj-lt"/>
                <a:ea typeface="+mj-ea"/>
                <a:cs typeface="+mj-cs"/>
              </a:defRPr>
            </a:lvl1pPr>
          </a:lstStyle>
          <a:p>
            <a:r>
              <a:rPr lang="en-US" sz="2800" b="1" dirty="0">
                <a:solidFill>
                  <a:prstClr val="white"/>
                </a:solidFill>
                <a:latin typeface="Open Sans"/>
                <a:ea typeface="Open Sans" panose="020B0606030504020204" pitchFamily="34" charset="0"/>
                <a:cs typeface="Open Sans" panose="020B0606030504020204" pitchFamily="34" charset="0"/>
              </a:rPr>
              <a:t>Cloud Financial Management</a:t>
            </a:r>
            <a:endParaRPr lang="da-DK" sz="2800" b="1" dirty="0">
              <a:latin typeface="+mn-lt"/>
              <a:ea typeface="Open Sans" panose="020B0606030504020204" pitchFamily="34" charset="0"/>
              <a:cs typeface="Open Sans" panose="020B0606030504020204" pitchFamily="34" charset="0"/>
            </a:endParaRPr>
          </a:p>
        </p:txBody>
      </p:sp>
      <p:sp>
        <p:nvSpPr>
          <p:cNvPr id="47" name="Rectangle 46">
            <a:extLst>
              <a:ext uri="{FF2B5EF4-FFF2-40B4-BE49-F238E27FC236}">
                <a16:creationId xmlns:a16="http://schemas.microsoft.com/office/drawing/2014/main" id="{D6BB17F5-A8E1-4B3F-BA40-7BC17B4C8589}"/>
              </a:ext>
            </a:extLst>
          </p:cNvPr>
          <p:cNvSpPr/>
          <p:nvPr/>
        </p:nvSpPr>
        <p:spPr>
          <a:xfrm>
            <a:off x="530009" y="2339319"/>
            <a:ext cx="8254951" cy="276999"/>
          </a:xfrm>
          <a:prstGeom prst="rect">
            <a:avLst/>
          </a:prstGeom>
          <a:noFill/>
        </p:spPr>
        <p:txBody>
          <a:bodyPr wrap="square" lIns="0" tIns="0" rIns="0" bIns="0" anchor="b" anchorCtr="0">
            <a:spAutoFit/>
          </a:bodyPr>
          <a:lstStyle/>
          <a:p>
            <a:r>
              <a:rPr lang="en-US" sz="1800" dirty="0">
                <a:solidFill>
                  <a:prstClr val="white"/>
                </a:solidFill>
              </a:rPr>
              <a:t>Effectively navigate cloud’s financial and operational challenges</a:t>
            </a:r>
          </a:p>
        </p:txBody>
      </p:sp>
      <p:sp>
        <p:nvSpPr>
          <p:cNvPr id="37" name="TextBox 36">
            <a:extLst>
              <a:ext uri="{FF2B5EF4-FFF2-40B4-BE49-F238E27FC236}">
                <a16:creationId xmlns:a16="http://schemas.microsoft.com/office/drawing/2014/main" id="{78B78DBF-6134-47A6-A400-B60C2B1E961F}"/>
              </a:ext>
            </a:extLst>
          </p:cNvPr>
          <p:cNvSpPr txBox="1"/>
          <p:nvPr/>
        </p:nvSpPr>
        <p:spPr>
          <a:xfrm>
            <a:off x="509500" y="9483407"/>
            <a:ext cx="13614873" cy="299697"/>
          </a:xfrm>
          <a:prstGeom prst="rect">
            <a:avLst/>
          </a:prstGeom>
          <a:noFill/>
        </p:spPr>
        <p:txBody>
          <a:bodyPr wrap="square" rtlCol="0">
            <a:spAutoFit/>
          </a:bodyPr>
          <a:lstStyle/>
          <a:p>
            <a:pPr defTabSz="1341023">
              <a:lnSpc>
                <a:spcPct val="120000"/>
              </a:lnSpc>
              <a:defRPr/>
            </a:pPr>
            <a:r>
              <a:rPr lang="en-US" sz="1208" b="1" dirty="0"/>
              <a:t>CONTACT US:   </a:t>
            </a:r>
            <a:r>
              <a:rPr lang="en-US" sz="1208" dirty="0"/>
              <a:t>Rakinder Sembhi|</a:t>
            </a:r>
            <a:r>
              <a:rPr lang="en-US" sz="1208" dirty="0">
                <a:hlinkClick r:id="rId4"/>
              </a:rPr>
              <a:t>rsembhi@deloitte.com</a:t>
            </a:r>
            <a:r>
              <a:rPr lang="en-US" sz="1208" dirty="0"/>
              <a:t> </a:t>
            </a:r>
            <a:r>
              <a:rPr lang="en-US" sz="1208" b="1" dirty="0"/>
              <a:t>| </a:t>
            </a:r>
            <a:r>
              <a:rPr lang="en-US" sz="1208" dirty="0"/>
              <a:t>Akash Tayal|</a:t>
            </a:r>
            <a:r>
              <a:rPr lang="en-US" sz="1208" dirty="0">
                <a:hlinkClick r:id="rId5"/>
              </a:rPr>
              <a:t>aktayal@deloitte.com</a:t>
            </a:r>
            <a:r>
              <a:rPr lang="en-US" sz="1208" dirty="0"/>
              <a:t> </a:t>
            </a:r>
            <a:r>
              <a:rPr lang="en-US" sz="1208" b="1" dirty="0"/>
              <a:t>|</a:t>
            </a:r>
            <a:r>
              <a:rPr lang="en-US" sz="1208" dirty="0"/>
              <a:t> Dan Grayson|</a:t>
            </a:r>
            <a:r>
              <a:rPr lang="en-US" sz="1208" dirty="0">
                <a:hlinkClick r:id="rId6"/>
              </a:rPr>
              <a:t>dangrayson@deloitte.com</a:t>
            </a:r>
            <a:r>
              <a:rPr lang="en-US" sz="1208" dirty="0"/>
              <a:t> </a:t>
            </a:r>
            <a:r>
              <a:rPr lang="en-US" sz="1208" b="1" dirty="0"/>
              <a:t>|</a:t>
            </a:r>
            <a:r>
              <a:rPr lang="en-US" sz="1208" dirty="0"/>
              <a:t> Mark Steckel|</a:t>
            </a:r>
            <a:r>
              <a:rPr lang="en-US" sz="1208" dirty="0">
                <a:hlinkClick r:id="rId7"/>
              </a:rPr>
              <a:t>msteckel@deloitte.com</a:t>
            </a:r>
            <a:r>
              <a:rPr lang="en-US" sz="1208" dirty="0"/>
              <a:t>  </a:t>
            </a:r>
          </a:p>
        </p:txBody>
      </p:sp>
      <p:grpSp>
        <p:nvGrpSpPr>
          <p:cNvPr id="8" name="Group 7">
            <a:extLst>
              <a:ext uri="{FF2B5EF4-FFF2-40B4-BE49-F238E27FC236}">
                <a16:creationId xmlns:a16="http://schemas.microsoft.com/office/drawing/2014/main" id="{E363F1E5-75C6-4572-80EC-DAF2E133A4BF}"/>
              </a:ext>
            </a:extLst>
          </p:cNvPr>
          <p:cNvGrpSpPr/>
          <p:nvPr/>
        </p:nvGrpSpPr>
        <p:grpSpPr>
          <a:xfrm>
            <a:off x="527736" y="3008736"/>
            <a:ext cx="8831056" cy="1061086"/>
            <a:chOff x="509500" y="1828799"/>
            <a:chExt cx="16826129" cy="629479"/>
          </a:xfrm>
        </p:grpSpPr>
        <p:sp>
          <p:nvSpPr>
            <p:cNvPr id="9" name="Rectangle 8">
              <a:extLst>
                <a:ext uri="{FF2B5EF4-FFF2-40B4-BE49-F238E27FC236}">
                  <a16:creationId xmlns:a16="http://schemas.microsoft.com/office/drawing/2014/main" id="{BBD055E3-DD8B-4B77-9152-1718BC71BD6A}"/>
                </a:ext>
              </a:extLst>
            </p:cNvPr>
            <p:cNvSpPr/>
            <p:nvPr/>
          </p:nvSpPr>
          <p:spPr bwMode="gray">
            <a:xfrm>
              <a:off x="509500" y="1828799"/>
              <a:ext cx="16826129" cy="629479"/>
            </a:xfrm>
            <a:prstGeom prst="rect">
              <a:avLst/>
            </a:prstGeom>
            <a:solidFill>
              <a:schemeClr val="bg1">
                <a:lumMod val="95000"/>
              </a:schemeClr>
            </a:solidFill>
            <a:ln w="9525" algn="ctr">
              <a:noFill/>
              <a:miter lim="800000"/>
              <a:headEnd/>
              <a:tailEnd/>
            </a:ln>
          </p:spPr>
          <p:txBody>
            <a:bodyPr wrap="square" lIns="88900" tIns="88900" rIns="88900" bIns="88900" rtlCol="0" anchor="ctr"/>
            <a:lstStyle/>
            <a:p>
              <a:pPr>
                <a:spcBef>
                  <a:spcPts val="600"/>
                </a:spcBef>
                <a:buFont typeface="Wingdings 2" pitchFamily="18" charset="2"/>
                <a:buNone/>
              </a:pPr>
              <a:r>
                <a:rPr lang="en-US" sz="1400" dirty="0">
                  <a:latin typeface="Open Sans" panose="020B0606030504020204" pitchFamily="34" charset="0"/>
                  <a:ea typeface="Open Sans" panose="020B0606030504020204" pitchFamily="34" charset="0"/>
                  <a:cs typeface="Open Sans" panose="020B0606030504020204" pitchFamily="34" charset="0"/>
                </a:rPr>
                <a:t>Cloud introduces new complexity into IT financial management that often can’t be successfully navigated with traditional processes. To provide spending transparency, keep costs in check, and gain the expected ROI on their cloud investments, organizations need a new cloud financial management operating model. Deloitte’s Cloud Financial Management (CFM) services can help.</a:t>
              </a:r>
            </a:p>
          </p:txBody>
        </p:sp>
        <p:cxnSp>
          <p:nvCxnSpPr>
            <p:cNvPr id="10" name="Straight Connector 9">
              <a:extLst>
                <a:ext uri="{FF2B5EF4-FFF2-40B4-BE49-F238E27FC236}">
                  <a16:creationId xmlns:a16="http://schemas.microsoft.com/office/drawing/2014/main" id="{7E2261AE-DCE3-4D39-A3C4-7EB128F7C81D}"/>
                </a:ext>
              </a:extLst>
            </p:cNvPr>
            <p:cNvCxnSpPr>
              <a:cxnSpLocks/>
            </p:cNvCxnSpPr>
            <p:nvPr/>
          </p:nvCxnSpPr>
          <p:spPr>
            <a:xfrm>
              <a:off x="509500" y="2458278"/>
              <a:ext cx="16826129"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1" name="Rectangle: Top Corners Rounded 10">
            <a:extLst>
              <a:ext uri="{FF2B5EF4-FFF2-40B4-BE49-F238E27FC236}">
                <a16:creationId xmlns:a16="http://schemas.microsoft.com/office/drawing/2014/main" id="{E5121F13-FDF7-469F-AED2-26C1E302F243}"/>
              </a:ext>
            </a:extLst>
          </p:cNvPr>
          <p:cNvSpPr/>
          <p:nvPr/>
        </p:nvSpPr>
        <p:spPr bwMode="gray">
          <a:xfrm>
            <a:off x="530008" y="4170532"/>
            <a:ext cx="8828783" cy="478680"/>
          </a:xfrm>
          <a:prstGeom prst="round2SameRect">
            <a:avLst>
              <a:gd name="adj1" fmla="val 19231"/>
              <a:gd name="adj2" fmla="val 0"/>
            </a:avLst>
          </a:prstGeom>
          <a:solidFill>
            <a:schemeClr val="accent1"/>
          </a:solidFill>
          <a:ln w="9525" algn="ctr">
            <a:solidFill>
              <a:schemeClr val="accent1"/>
            </a:solidFill>
            <a:miter lim="800000"/>
            <a:headEnd/>
            <a:tailEnd/>
          </a:ln>
        </p:spPr>
        <p:txBody>
          <a:bodyPr wrap="square" lIns="88900" tIns="88900" rIns="88900" bIns="88900" rtlCol="0" anchor="ctr"/>
          <a:lstStyle/>
          <a:p>
            <a:pP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Why do businesses need CFM?</a:t>
            </a:r>
          </a:p>
        </p:txBody>
      </p:sp>
      <p:sp>
        <p:nvSpPr>
          <p:cNvPr id="12" name="Rectangle: Top Corners Rounded 11">
            <a:extLst>
              <a:ext uri="{FF2B5EF4-FFF2-40B4-BE49-F238E27FC236}">
                <a16:creationId xmlns:a16="http://schemas.microsoft.com/office/drawing/2014/main" id="{D0049944-4AD3-4681-BAFD-2F9AED847E2E}"/>
              </a:ext>
            </a:extLst>
          </p:cNvPr>
          <p:cNvSpPr/>
          <p:nvPr/>
        </p:nvSpPr>
        <p:spPr bwMode="gray">
          <a:xfrm>
            <a:off x="530008" y="4649212"/>
            <a:ext cx="8828783" cy="2311091"/>
          </a:xfrm>
          <a:prstGeom prst="round2SameRect">
            <a:avLst>
              <a:gd name="adj1" fmla="val 0"/>
              <a:gd name="adj2" fmla="val 4099"/>
            </a:avLst>
          </a:prstGeom>
          <a:solidFill>
            <a:schemeClr val="bg1"/>
          </a:solidFill>
          <a:ln w="9525" algn="ctr">
            <a:solidFill>
              <a:schemeClr val="accent1"/>
            </a:solidFill>
            <a:miter lim="800000"/>
            <a:headEnd/>
            <a:tailEnd/>
          </a:ln>
        </p:spPr>
        <p:txBody>
          <a:bodyPr wrap="square" lIns="88900" tIns="88900" rIns="88900" bIns="88900" rtlCol="0" anchor="t"/>
          <a:lstStyle/>
          <a:p>
            <a:pPr>
              <a:spcBef>
                <a:spcPts val="600"/>
              </a:spcBef>
              <a:buFont typeface="Wingdings 2" pitchFamily="18" charset="2"/>
              <a:buNone/>
            </a:pP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3" name="Rectangle: Top Corners Rounded 12">
            <a:extLst>
              <a:ext uri="{FF2B5EF4-FFF2-40B4-BE49-F238E27FC236}">
                <a16:creationId xmlns:a16="http://schemas.microsoft.com/office/drawing/2014/main" id="{73539F2F-17A5-4DCA-94AF-E17FCD4AA92F}"/>
              </a:ext>
            </a:extLst>
          </p:cNvPr>
          <p:cNvSpPr/>
          <p:nvPr/>
        </p:nvSpPr>
        <p:spPr bwMode="gray">
          <a:xfrm>
            <a:off x="530008" y="7037302"/>
            <a:ext cx="8828783" cy="478680"/>
          </a:xfrm>
          <a:prstGeom prst="round2SameRect">
            <a:avLst>
              <a:gd name="adj1" fmla="val 19231"/>
              <a:gd name="adj2" fmla="val 0"/>
            </a:avLst>
          </a:prstGeom>
          <a:solidFill>
            <a:schemeClr val="accent5"/>
          </a:solidFill>
          <a:ln w="9525" algn="ctr">
            <a:solidFill>
              <a:schemeClr val="accent5"/>
            </a:solidFill>
            <a:miter lim="800000"/>
            <a:headEnd/>
            <a:tailEnd/>
          </a:ln>
        </p:spPr>
        <p:txBody>
          <a:bodyPr wrap="square" lIns="88900" tIns="88900" rIns="88900" bIns="88900" rtlCol="0" anchor="ctr"/>
          <a:lstStyle/>
          <a:p>
            <a:pP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Outcomes &amp; Impact</a:t>
            </a:r>
          </a:p>
        </p:txBody>
      </p:sp>
      <p:sp>
        <p:nvSpPr>
          <p:cNvPr id="14" name="Rectangle: Top Corners Rounded 13">
            <a:extLst>
              <a:ext uri="{FF2B5EF4-FFF2-40B4-BE49-F238E27FC236}">
                <a16:creationId xmlns:a16="http://schemas.microsoft.com/office/drawing/2014/main" id="{3C40EC2E-7A7D-4238-8283-86E967BA2EB8}"/>
              </a:ext>
            </a:extLst>
          </p:cNvPr>
          <p:cNvSpPr/>
          <p:nvPr/>
        </p:nvSpPr>
        <p:spPr bwMode="gray">
          <a:xfrm>
            <a:off x="530008" y="7515983"/>
            <a:ext cx="8828783" cy="1419696"/>
          </a:xfrm>
          <a:prstGeom prst="round2SameRect">
            <a:avLst>
              <a:gd name="adj1" fmla="val 0"/>
              <a:gd name="adj2" fmla="val 4099"/>
            </a:avLst>
          </a:prstGeom>
          <a:solidFill>
            <a:schemeClr val="bg1"/>
          </a:solidFill>
          <a:ln w="9525" algn="ctr">
            <a:solidFill>
              <a:schemeClr val="accent5"/>
            </a:solidFill>
            <a:miter lim="800000"/>
            <a:headEnd/>
            <a:tailEnd/>
          </a:ln>
        </p:spPr>
        <p:txBody>
          <a:bodyPr wrap="square" lIns="88900" tIns="88900" rIns="88900" bIns="88900" rtlCol="0" anchor="t"/>
          <a:lstStyle/>
          <a:p>
            <a:pPr>
              <a:spcBef>
                <a:spcPts val="600"/>
              </a:spcBef>
              <a:buFont typeface="Wingdings 2" pitchFamily="18" charset="2"/>
              <a:buNone/>
            </a:pP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15" name="Group 519">
            <a:extLst>
              <a:ext uri="{FF2B5EF4-FFF2-40B4-BE49-F238E27FC236}">
                <a16:creationId xmlns:a16="http://schemas.microsoft.com/office/drawing/2014/main" id="{568B1D53-5863-45F4-A62F-E31C13FEE7B1}"/>
              </a:ext>
            </a:extLst>
          </p:cNvPr>
          <p:cNvGrpSpPr>
            <a:grpSpLocks noChangeAspect="1"/>
          </p:cNvGrpSpPr>
          <p:nvPr/>
        </p:nvGrpSpPr>
        <p:grpSpPr bwMode="auto">
          <a:xfrm>
            <a:off x="647167" y="7702391"/>
            <a:ext cx="367982" cy="367982"/>
            <a:chOff x="4190" y="2983"/>
            <a:chExt cx="340" cy="340"/>
          </a:xfrm>
          <a:solidFill>
            <a:schemeClr val="accent5"/>
          </a:solidFill>
        </p:grpSpPr>
        <p:sp>
          <p:nvSpPr>
            <p:cNvPr id="16" name="Freeform 520">
              <a:extLst>
                <a:ext uri="{FF2B5EF4-FFF2-40B4-BE49-F238E27FC236}">
                  <a16:creationId xmlns:a16="http://schemas.microsoft.com/office/drawing/2014/main" id="{5C734D3C-F151-4EBD-AE35-28CD72E1755D}"/>
                </a:ext>
              </a:extLst>
            </p:cNvPr>
            <p:cNvSpPr>
              <a:spLocks noEditPoints="1"/>
            </p:cNvSpPr>
            <p:nvPr/>
          </p:nvSpPr>
          <p:spPr bwMode="auto">
            <a:xfrm>
              <a:off x="4268" y="3061"/>
              <a:ext cx="184" cy="184"/>
            </a:xfrm>
            <a:custGeom>
              <a:avLst/>
              <a:gdLst>
                <a:gd name="T0" fmla="*/ 267 w 278"/>
                <a:gd name="T1" fmla="*/ 96 h 277"/>
                <a:gd name="T2" fmla="*/ 277 w 278"/>
                <a:gd name="T3" fmla="*/ 13 h 277"/>
                <a:gd name="T4" fmla="*/ 267 w 278"/>
                <a:gd name="T5" fmla="*/ 0 h 277"/>
                <a:gd name="T6" fmla="*/ 163 w 278"/>
                <a:gd name="T7" fmla="*/ 4 h 277"/>
                <a:gd name="T8" fmla="*/ 169 w 278"/>
                <a:gd name="T9" fmla="*/ 96 h 277"/>
                <a:gd name="T10" fmla="*/ 149 w 278"/>
                <a:gd name="T11" fmla="*/ 107 h 277"/>
                <a:gd name="T12" fmla="*/ 128 w 278"/>
                <a:gd name="T13" fmla="*/ 128 h 277"/>
                <a:gd name="T14" fmla="*/ 117 w 278"/>
                <a:gd name="T15" fmla="*/ 96 h 277"/>
                <a:gd name="T16" fmla="*/ 117 w 278"/>
                <a:gd name="T17" fmla="*/ 12 h 277"/>
                <a:gd name="T18" fmla="*/ 107 w 278"/>
                <a:gd name="T19" fmla="*/ 0 h 277"/>
                <a:gd name="T20" fmla="*/ 2 w 278"/>
                <a:gd name="T21" fmla="*/ 4 h 277"/>
                <a:gd name="T22" fmla="*/ 19 w 278"/>
                <a:gd name="T23" fmla="*/ 96 h 277"/>
                <a:gd name="T24" fmla="*/ 3 w 278"/>
                <a:gd name="T25" fmla="*/ 100 h 277"/>
                <a:gd name="T26" fmla="*/ 12 w 278"/>
                <a:gd name="T27" fmla="*/ 225 h 277"/>
                <a:gd name="T28" fmla="*/ 32 w 278"/>
                <a:gd name="T29" fmla="*/ 235 h 277"/>
                <a:gd name="T30" fmla="*/ 43 w 278"/>
                <a:gd name="T31" fmla="*/ 277 h 277"/>
                <a:gd name="T32" fmla="*/ 117 w 278"/>
                <a:gd name="T33" fmla="*/ 267 h 277"/>
                <a:gd name="T34" fmla="*/ 128 w 278"/>
                <a:gd name="T35" fmla="*/ 224 h 277"/>
                <a:gd name="T36" fmla="*/ 149 w 278"/>
                <a:gd name="T37" fmla="*/ 213 h 277"/>
                <a:gd name="T38" fmla="*/ 160 w 278"/>
                <a:gd name="T39" fmla="*/ 235 h 277"/>
                <a:gd name="T40" fmla="*/ 171 w 278"/>
                <a:gd name="T41" fmla="*/ 277 h 277"/>
                <a:gd name="T42" fmla="*/ 245 w 278"/>
                <a:gd name="T43" fmla="*/ 267 h 277"/>
                <a:gd name="T44" fmla="*/ 255 w 278"/>
                <a:gd name="T45" fmla="*/ 235 h 277"/>
                <a:gd name="T46" fmla="*/ 277 w 278"/>
                <a:gd name="T47" fmla="*/ 108 h 277"/>
                <a:gd name="T48" fmla="*/ 183 w 278"/>
                <a:gd name="T49" fmla="*/ 21 h 277"/>
                <a:gd name="T50" fmla="*/ 237 w 278"/>
                <a:gd name="T51" fmla="*/ 96 h 277"/>
                <a:gd name="T52" fmla="*/ 183 w 278"/>
                <a:gd name="T53" fmla="*/ 21 h 277"/>
                <a:gd name="T54" fmla="*/ 95 w 278"/>
                <a:gd name="T55" fmla="*/ 21 h 277"/>
                <a:gd name="T56" fmla="*/ 41 w 278"/>
                <a:gd name="T57" fmla="*/ 96 h 277"/>
                <a:gd name="T58" fmla="*/ 107 w 278"/>
                <a:gd name="T59" fmla="*/ 117 h 277"/>
                <a:gd name="T60" fmla="*/ 32 w 278"/>
                <a:gd name="T61" fmla="*/ 213 h 277"/>
                <a:gd name="T62" fmla="*/ 107 w 278"/>
                <a:gd name="T63" fmla="*/ 117 h 277"/>
                <a:gd name="T64" fmla="*/ 53 w 278"/>
                <a:gd name="T65" fmla="*/ 256 h 277"/>
                <a:gd name="T66" fmla="*/ 96 w 278"/>
                <a:gd name="T67" fmla="*/ 235 h 277"/>
                <a:gd name="T68" fmla="*/ 128 w 278"/>
                <a:gd name="T69" fmla="*/ 192 h 277"/>
                <a:gd name="T70" fmla="*/ 149 w 278"/>
                <a:gd name="T71" fmla="*/ 149 h 277"/>
                <a:gd name="T72" fmla="*/ 128 w 278"/>
                <a:gd name="T73" fmla="*/ 192 h 277"/>
                <a:gd name="T74" fmla="*/ 181 w 278"/>
                <a:gd name="T75" fmla="*/ 256 h 277"/>
                <a:gd name="T76" fmla="*/ 224 w 278"/>
                <a:gd name="T77" fmla="*/ 235 h 277"/>
                <a:gd name="T78" fmla="*/ 245 w 278"/>
                <a:gd name="T79" fmla="*/ 213 h 277"/>
                <a:gd name="T80" fmla="*/ 171 w 278"/>
                <a:gd name="T81" fmla="*/ 117 h 277"/>
                <a:gd name="T82" fmla="*/ 245 w 278"/>
                <a:gd name="T83" fmla="*/ 21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78" h="277">
                  <a:moveTo>
                    <a:pt x="275" y="100"/>
                  </a:moveTo>
                  <a:cubicBezTo>
                    <a:pt x="273" y="97"/>
                    <a:pt x="270" y="96"/>
                    <a:pt x="267" y="96"/>
                  </a:cubicBezTo>
                  <a:cubicBezTo>
                    <a:pt x="259" y="96"/>
                    <a:pt x="259" y="96"/>
                    <a:pt x="259" y="96"/>
                  </a:cubicBezTo>
                  <a:cubicBezTo>
                    <a:pt x="277" y="13"/>
                    <a:pt x="277" y="13"/>
                    <a:pt x="277" y="13"/>
                  </a:cubicBezTo>
                  <a:cubicBezTo>
                    <a:pt x="278" y="10"/>
                    <a:pt x="277" y="7"/>
                    <a:pt x="275" y="4"/>
                  </a:cubicBezTo>
                  <a:cubicBezTo>
                    <a:pt x="273" y="1"/>
                    <a:pt x="270" y="0"/>
                    <a:pt x="267" y="0"/>
                  </a:cubicBezTo>
                  <a:cubicBezTo>
                    <a:pt x="171" y="0"/>
                    <a:pt x="171" y="0"/>
                    <a:pt x="171" y="0"/>
                  </a:cubicBezTo>
                  <a:cubicBezTo>
                    <a:pt x="168" y="0"/>
                    <a:pt x="165" y="1"/>
                    <a:pt x="163" y="4"/>
                  </a:cubicBezTo>
                  <a:cubicBezTo>
                    <a:pt x="161" y="6"/>
                    <a:pt x="160" y="9"/>
                    <a:pt x="160" y="12"/>
                  </a:cubicBezTo>
                  <a:cubicBezTo>
                    <a:pt x="169" y="96"/>
                    <a:pt x="169" y="96"/>
                    <a:pt x="169" y="96"/>
                  </a:cubicBezTo>
                  <a:cubicBezTo>
                    <a:pt x="160" y="96"/>
                    <a:pt x="160" y="96"/>
                    <a:pt x="160" y="96"/>
                  </a:cubicBezTo>
                  <a:cubicBezTo>
                    <a:pt x="154" y="96"/>
                    <a:pt x="149" y="101"/>
                    <a:pt x="149" y="107"/>
                  </a:cubicBezTo>
                  <a:cubicBezTo>
                    <a:pt x="149" y="128"/>
                    <a:pt x="149" y="128"/>
                    <a:pt x="149" y="128"/>
                  </a:cubicBezTo>
                  <a:cubicBezTo>
                    <a:pt x="128" y="128"/>
                    <a:pt x="128" y="128"/>
                    <a:pt x="128" y="128"/>
                  </a:cubicBezTo>
                  <a:cubicBezTo>
                    <a:pt x="128" y="107"/>
                    <a:pt x="128" y="107"/>
                    <a:pt x="128" y="107"/>
                  </a:cubicBezTo>
                  <a:cubicBezTo>
                    <a:pt x="128" y="101"/>
                    <a:pt x="123" y="96"/>
                    <a:pt x="117" y="96"/>
                  </a:cubicBezTo>
                  <a:cubicBezTo>
                    <a:pt x="108" y="96"/>
                    <a:pt x="108" y="96"/>
                    <a:pt x="108" y="96"/>
                  </a:cubicBezTo>
                  <a:cubicBezTo>
                    <a:pt x="117" y="12"/>
                    <a:pt x="117" y="12"/>
                    <a:pt x="117" y="12"/>
                  </a:cubicBezTo>
                  <a:cubicBezTo>
                    <a:pt x="118" y="9"/>
                    <a:pt x="117" y="6"/>
                    <a:pt x="115" y="4"/>
                  </a:cubicBezTo>
                  <a:cubicBezTo>
                    <a:pt x="113" y="1"/>
                    <a:pt x="110" y="0"/>
                    <a:pt x="107" y="0"/>
                  </a:cubicBezTo>
                  <a:cubicBezTo>
                    <a:pt x="11" y="0"/>
                    <a:pt x="11" y="0"/>
                    <a:pt x="11" y="0"/>
                  </a:cubicBezTo>
                  <a:cubicBezTo>
                    <a:pt x="7" y="0"/>
                    <a:pt x="4" y="1"/>
                    <a:pt x="2" y="4"/>
                  </a:cubicBezTo>
                  <a:cubicBezTo>
                    <a:pt x="0" y="7"/>
                    <a:pt x="0" y="10"/>
                    <a:pt x="0" y="13"/>
                  </a:cubicBezTo>
                  <a:cubicBezTo>
                    <a:pt x="19" y="96"/>
                    <a:pt x="19" y="96"/>
                    <a:pt x="19" y="96"/>
                  </a:cubicBezTo>
                  <a:cubicBezTo>
                    <a:pt x="11" y="96"/>
                    <a:pt x="11" y="96"/>
                    <a:pt x="11" y="96"/>
                  </a:cubicBezTo>
                  <a:cubicBezTo>
                    <a:pt x="8" y="96"/>
                    <a:pt x="5" y="97"/>
                    <a:pt x="3" y="100"/>
                  </a:cubicBezTo>
                  <a:cubicBezTo>
                    <a:pt x="1" y="102"/>
                    <a:pt x="0" y="105"/>
                    <a:pt x="0" y="108"/>
                  </a:cubicBezTo>
                  <a:cubicBezTo>
                    <a:pt x="12" y="225"/>
                    <a:pt x="12" y="225"/>
                    <a:pt x="12" y="225"/>
                  </a:cubicBezTo>
                  <a:cubicBezTo>
                    <a:pt x="12" y="231"/>
                    <a:pt x="17" y="235"/>
                    <a:pt x="22" y="235"/>
                  </a:cubicBezTo>
                  <a:cubicBezTo>
                    <a:pt x="32" y="235"/>
                    <a:pt x="32" y="235"/>
                    <a:pt x="32" y="235"/>
                  </a:cubicBezTo>
                  <a:cubicBezTo>
                    <a:pt x="32" y="267"/>
                    <a:pt x="32" y="267"/>
                    <a:pt x="32" y="267"/>
                  </a:cubicBezTo>
                  <a:cubicBezTo>
                    <a:pt x="32" y="273"/>
                    <a:pt x="37" y="277"/>
                    <a:pt x="43" y="277"/>
                  </a:cubicBezTo>
                  <a:cubicBezTo>
                    <a:pt x="107" y="277"/>
                    <a:pt x="107" y="277"/>
                    <a:pt x="107" y="277"/>
                  </a:cubicBezTo>
                  <a:cubicBezTo>
                    <a:pt x="113" y="277"/>
                    <a:pt x="117" y="273"/>
                    <a:pt x="117" y="267"/>
                  </a:cubicBezTo>
                  <a:cubicBezTo>
                    <a:pt x="117" y="235"/>
                    <a:pt x="117" y="235"/>
                    <a:pt x="117" y="235"/>
                  </a:cubicBezTo>
                  <a:cubicBezTo>
                    <a:pt x="123" y="235"/>
                    <a:pt x="128" y="230"/>
                    <a:pt x="128" y="224"/>
                  </a:cubicBezTo>
                  <a:cubicBezTo>
                    <a:pt x="128" y="213"/>
                    <a:pt x="128" y="213"/>
                    <a:pt x="128" y="213"/>
                  </a:cubicBezTo>
                  <a:cubicBezTo>
                    <a:pt x="149" y="213"/>
                    <a:pt x="149" y="213"/>
                    <a:pt x="149" y="213"/>
                  </a:cubicBezTo>
                  <a:cubicBezTo>
                    <a:pt x="149" y="224"/>
                    <a:pt x="149" y="224"/>
                    <a:pt x="149" y="224"/>
                  </a:cubicBezTo>
                  <a:cubicBezTo>
                    <a:pt x="149" y="230"/>
                    <a:pt x="154" y="235"/>
                    <a:pt x="160" y="235"/>
                  </a:cubicBezTo>
                  <a:cubicBezTo>
                    <a:pt x="160" y="267"/>
                    <a:pt x="160" y="267"/>
                    <a:pt x="160" y="267"/>
                  </a:cubicBezTo>
                  <a:cubicBezTo>
                    <a:pt x="160" y="273"/>
                    <a:pt x="165" y="277"/>
                    <a:pt x="171" y="277"/>
                  </a:cubicBezTo>
                  <a:cubicBezTo>
                    <a:pt x="235" y="277"/>
                    <a:pt x="235" y="277"/>
                    <a:pt x="235" y="277"/>
                  </a:cubicBezTo>
                  <a:cubicBezTo>
                    <a:pt x="241" y="277"/>
                    <a:pt x="245" y="273"/>
                    <a:pt x="245" y="267"/>
                  </a:cubicBezTo>
                  <a:cubicBezTo>
                    <a:pt x="245" y="235"/>
                    <a:pt x="245" y="235"/>
                    <a:pt x="245" y="235"/>
                  </a:cubicBezTo>
                  <a:cubicBezTo>
                    <a:pt x="255" y="235"/>
                    <a:pt x="255" y="235"/>
                    <a:pt x="255" y="235"/>
                  </a:cubicBezTo>
                  <a:cubicBezTo>
                    <a:pt x="260" y="235"/>
                    <a:pt x="265" y="231"/>
                    <a:pt x="266" y="225"/>
                  </a:cubicBezTo>
                  <a:cubicBezTo>
                    <a:pt x="277" y="108"/>
                    <a:pt x="277" y="108"/>
                    <a:pt x="277" y="108"/>
                  </a:cubicBezTo>
                  <a:cubicBezTo>
                    <a:pt x="278" y="105"/>
                    <a:pt x="277" y="102"/>
                    <a:pt x="275" y="100"/>
                  </a:cubicBezTo>
                  <a:close/>
                  <a:moveTo>
                    <a:pt x="183" y="21"/>
                  </a:moveTo>
                  <a:cubicBezTo>
                    <a:pt x="253" y="21"/>
                    <a:pt x="253" y="21"/>
                    <a:pt x="253" y="21"/>
                  </a:cubicBezTo>
                  <a:cubicBezTo>
                    <a:pt x="237" y="96"/>
                    <a:pt x="237" y="96"/>
                    <a:pt x="237" y="96"/>
                  </a:cubicBezTo>
                  <a:cubicBezTo>
                    <a:pt x="191" y="96"/>
                    <a:pt x="191" y="96"/>
                    <a:pt x="191" y="96"/>
                  </a:cubicBezTo>
                  <a:lnTo>
                    <a:pt x="183" y="21"/>
                  </a:lnTo>
                  <a:close/>
                  <a:moveTo>
                    <a:pt x="24" y="21"/>
                  </a:moveTo>
                  <a:cubicBezTo>
                    <a:pt x="95" y="21"/>
                    <a:pt x="95" y="21"/>
                    <a:pt x="95" y="21"/>
                  </a:cubicBezTo>
                  <a:cubicBezTo>
                    <a:pt x="86" y="96"/>
                    <a:pt x="86" y="96"/>
                    <a:pt x="86" y="96"/>
                  </a:cubicBezTo>
                  <a:cubicBezTo>
                    <a:pt x="41" y="96"/>
                    <a:pt x="41" y="96"/>
                    <a:pt x="41" y="96"/>
                  </a:cubicBezTo>
                  <a:lnTo>
                    <a:pt x="24" y="21"/>
                  </a:lnTo>
                  <a:close/>
                  <a:moveTo>
                    <a:pt x="107" y="117"/>
                  </a:moveTo>
                  <a:cubicBezTo>
                    <a:pt x="107" y="213"/>
                    <a:pt x="107" y="213"/>
                    <a:pt x="107" y="213"/>
                  </a:cubicBezTo>
                  <a:cubicBezTo>
                    <a:pt x="32" y="213"/>
                    <a:pt x="32" y="213"/>
                    <a:pt x="32" y="213"/>
                  </a:cubicBezTo>
                  <a:cubicBezTo>
                    <a:pt x="22" y="117"/>
                    <a:pt x="22" y="117"/>
                    <a:pt x="22" y="117"/>
                  </a:cubicBezTo>
                  <a:lnTo>
                    <a:pt x="107" y="117"/>
                  </a:lnTo>
                  <a:close/>
                  <a:moveTo>
                    <a:pt x="96" y="256"/>
                  </a:moveTo>
                  <a:cubicBezTo>
                    <a:pt x="53" y="256"/>
                    <a:pt x="53" y="256"/>
                    <a:pt x="53" y="256"/>
                  </a:cubicBezTo>
                  <a:cubicBezTo>
                    <a:pt x="53" y="235"/>
                    <a:pt x="53" y="235"/>
                    <a:pt x="53" y="235"/>
                  </a:cubicBezTo>
                  <a:cubicBezTo>
                    <a:pt x="96" y="235"/>
                    <a:pt x="96" y="235"/>
                    <a:pt x="96" y="235"/>
                  </a:cubicBezTo>
                  <a:lnTo>
                    <a:pt x="96" y="256"/>
                  </a:lnTo>
                  <a:close/>
                  <a:moveTo>
                    <a:pt x="128" y="192"/>
                  </a:moveTo>
                  <a:cubicBezTo>
                    <a:pt x="128" y="149"/>
                    <a:pt x="128" y="149"/>
                    <a:pt x="128" y="149"/>
                  </a:cubicBezTo>
                  <a:cubicBezTo>
                    <a:pt x="149" y="149"/>
                    <a:pt x="149" y="149"/>
                    <a:pt x="149" y="149"/>
                  </a:cubicBezTo>
                  <a:cubicBezTo>
                    <a:pt x="149" y="192"/>
                    <a:pt x="149" y="192"/>
                    <a:pt x="149" y="192"/>
                  </a:cubicBezTo>
                  <a:lnTo>
                    <a:pt x="128" y="192"/>
                  </a:lnTo>
                  <a:close/>
                  <a:moveTo>
                    <a:pt x="224" y="256"/>
                  </a:moveTo>
                  <a:cubicBezTo>
                    <a:pt x="181" y="256"/>
                    <a:pt x="181" y="256"/>
                    <a:pt x="181" y="256"/>
                  </a:cubicBezTo>
                  <a:cubicBezTo>
                    <a:pt x="181" y="235"/>
                    <a:pt x="181" y="235"/>
                    <a:pt x="181" y="235"/>
                  </a:cubicBezTo>
                  <a:cubicBezTo>
                    <a:pt x="224" y="235"/>
                    <a:pt x="224" y="235"/>
                    <a:pt x="224" y="235"/>
                  </a:cubicBezTo>
                  <a:lnTo>
                    <a:pt x="224" y="256"/>
                  </a:lnTo>
                  <a:close/>
                  <a:moveTo>
                    <a:pt x="245" y="213"/>
                  </a:moveTo>
                  <a:cubicBezTo>
                    <a:pt x="171" y="213"/>
                    <a:pt x="171" y="213"/>
                    <a:pt x="171" y="213"/>
                  </a:cubicBezTo>
                  <a:cubicBezTo>
                    <a:pt x="171" y="117"/>
                    <a:pt x="171" y="117"/>
                    <a:pt x="171" y="117"/>
                  </a:cubicBezTo>
                  <a:cubicBezTo>
                    <a:pt x="255" y="117"/>
                    <a:pt x="255" y="117"/>
                    <a:pt x="255" y="117"/>
                  </a:cubicBezTo>
                  <a:lnTo>
                    <a:pt x="245"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 name="Freeform 521">
              <a:extLst>
                <a:ext uri="{FF2B5EF4-FFF2-40B4-BE49-F238E27FC236}">
                  <a16:creationId xmlns:a16="http://schemas.microsoft.com/office/drawing/2014/main" id="{993F46B3-04C6-40A0-8D3F-23A4143A7051}"/>
                </a:ext>
              </a:extLst>
            </p:cNvPr>
            <p:cNvSpPr>
              <a:spLocks noEditPoints="1"/>
            </p:cNvSpPr>
            <p:nvPr/>
          </p:nvSpPr>
          <p:spPr bwMode="auto">
            <a:xfrm>
              <a:off x="4190" y="29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8" name="Group 913">
            <a:extLst>
              <a:ext uri="{FF2B5EF4-FFF2-40B4-BE49-F238E27FC236}">
                <a16:creationId xmlns:a16="http://schemas.microsoft.com/office/drawing/2014/main" id="{839465DE-230C-4BB0-943E-7E4DB5EC99C2}"/>
              </a:ext>
            </a:extLst>
          </p:cNvPr>
          <p:cNvGrpSpPr>
            <a:grpSpLocks noChangeAspect="1"/>
          </p:cNvGrpSpPr>
          <p:nvPr/>
        </p:nvGrpSpPr>
        <p:grpSpPr bwMode="auto">
          <a:xfrm>
            <a:off x="5019996" y="7702862"/>
            <a:ext cx="367041" cy="367041"/>
            <a:chOff x="4563" y="3912"/>
            <a:chExt cx="340" cy="340"/>
          </a:xfrm>
          <a:solidFill>
            <a:schemeClr val="accent5"/>
          </a:solidFill>
        </p:grpSpPr>
        <p:sp>
          <p:nvSpPr>
            <p:cNvPr id="19" name="Freeform 914">
              <a:extLst>
                <a:ext uri="{FF2B5EF4-FFF2-40B4-BE49-F238E27FC236}">
                  <a16:creationId xmlns:a16="http://schemas.microsoft.com/office/drawing/2014/main" id="{344B7B7F-29BB-48C1-8804-CA4A626E46D3}"/>
                </a:ext>
              </a:extLst>
            </p:cNvPr>
            <p:cNvSpPr>
              <a:spLocks noEditPoints="1"/>
            </p:cNvSpPr>
            <p:nvPr/>
          </p:nvSpPr>
          <p:spPr bwMode="auto">
            <a:xfrm>
              <a:off x="4563" y="3912"/>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Freeform 915">
              <a:extLst>
                <a:ext uri="{FF2B5EF4-FFF2-40B4-BE49-F238E27FC236}">
                  <a16:creationId xmlns:a16="http://schemas.microsoft.com/office/drawing/2014/main" id="{8F5A109E-3C5E-4563-A34B-482E1C31AA0B}"/>
                </a:ext>
              </a:extLst>
            </p:cNvPr>
            <p:cNvSpPr>
              <a:spLocks noEditPoints="1"/>
            </p:cNvSpPr>
            <p:nvPr/>
          </p:nvSpPr>
          <p:spPr bwMode="auto">
            <a:xfrm>
              <a:off x="4648" y="3966"/>
              <a:ext cx="170" cy="208"/>
            </a:xfrm>
            <a:custGeom>
              <a:avLst/>
              <a:gdLst>
                <a:gd name="T0" fmla="*/ 224 w 256"/>
                <a:gd name="T1" fmla="*/ 240 h 312"/>
                <a:gd name="T2" fmla="*/ 199 w 256"/>
                <a:gd name="T3" fmla="*/ 32 h 312"/>
                <a:gd name="T4" fmla="*/ 188 w 256"/>
                <a:gd name="T5" fmla="*/ 6 h 312"/>
                <a:gd name="T6" fmla="*/ 67 w 256"/>
                <a:gd name="T7" fmla="*/ 6 h 312"/>
                <a:gd name="T8" fmla="*/ 56 w 256"/>
                <a:gd name="T9" fmla="*/ 32 h 312"/>
                <a:gd name="T10" fmla="*/ 32 w 256"/>
                <a:gd name="T11" fmla="*/ 240 h 312"/>
                <a:gd name="T12" fmla="*/ 12 w 256"/>
                <a:gd name="T13" fmla="*/ 307 h 312"/>
                <a:gd name="T14" fmla="*/ 234 w 256"/>
                <a:gd name="T15" fmla="*/ 312 h 312"/>
                <a:gd name="T16" fmla="*/ 244 w 256"/>
                <a:gd name="T17" fmla="*/ 297 h 312"/>
                <a:gd name="T18" fmla="*/ 132 w 256"/>
                <a:gd name="T19" fmla="*/ 34 h 312"/>
                <a:gd name="T20" fmla="*/ 177 w 256"/>
                <a:gd name="T21" fmla="*/ 24 h 312"/>
                <a:gd name="T22" fmla="*/ 109 w 256"/>
                <a:gd name="T23" fmla="*/ 56 h 312"/>
                <a:gd name="T24" fmla="*/ 123 w 256"/>
                <a:gd name="T25" fmla="*/ 34 h 312"/>
                <a:gd name="T26" fmla="*/ 53 w 256"/>
                <a:gd name="T27" fmla="*/ 238 h 312"/>
                <a:gd name="T28" fmla="*/ 108 w 256"/>
                <a:gd name="T29" fmla="*/ 78 h 312"/>
                <a:gd name="T30" fmla="*/ 203 w 256"/>
                <a:gd name="T31" fmla="*/ 233 h 312"/>
                <a:gd name="T32" fmla="*/ 218 w 256"/>
                <a:gd name="T33" fmla="*/ 291 h 312"/>
                <a:gd name="T34" fmla="*/ 163 w 256"/>
                <a:gd name="T35" fmla="*/ 203 h 312"/>
                <a:gd name="T36" fmla="*/ 157 w 256"/>
                <a:gd name="T37" fmla="*/ 234 h 312"/>
                <a:gd name="T38" fmla="*/ 133 w 256"/>
                <a:gd name="T39" fmla="*/ 259 h 312"/>
                <a:gd name="T40" fmla="*/ 122 w 256"/>
                <a:gd name="T41" fmla="*/ 244 h 312"/>
                <a:gd name="T42" fmla="*/ 89 w 256"/>
                <a:gd name="T43" fmla="*/ 217 h 312"/>
                <a:gd name="T44" fmla="*/ 122 w 256"/>
                <a:gd name="T45" fmla="*/ 226 h 312"/>
                <a:gd name="T46" fmla="*/ 133 w 256"/>
                <a:gd name="T47" fmla="*/ 225 h 312"/>
                <a:gd name="T48" fmla="*/ 140 w 256"/>
                <a:gd name="T49" fmla="*/ 211 h 312"/>
                <a:gd name="T50" fmla="*/ 122 w 256"/>
                <a:gd name="T51" fmla="*/ 202 h 312"/>
                <a:gd name="T52" fmla="*/ 95 w 256"/>
                <a:gd name="T53" fmla="*/ 187 h 312"/>
                <a:gd name="T54" fmla="*/ 98 w 256"/>
                <a:gd name="T55" fmla="*/ 151 h 312"/>
                <a:gd name="T56" fmla="*/ 122 w 256"/>
                <a:gd name="T57" fmla="*/ 131 h 312"/>
                <a:gd name="T58" fmla="*/ 133 w 256"/>
                <a:gd name="T59" fmla="*/ 142 h 312"/>
                <a:gd name="T60" fmla="*/ 157 w 256"/>
                <a:gd name="T61" fmla="*/ 167 h 312"/>
                <a:gd name="T62" fmla="*/ 128 w 256"/>
                <a:gd name="T63" fmla="*/ 161 h 312"/>
                <a:gd name="T64" fmla="*/ 112 w 256"/>
                <a:gd name="T65" fmla="*/ 170 h 312"/>
                <a:gd name="T66" fmla="*/ 122 w 256"/>
                <a:gd name="T67" fmla="*/ 180 h 312"/>
                <a:gd name="T68" fmla="*/ 154 w 256"/>
                <a:gd name="T69" fmla="*/ 19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312">
                  <a:moveTo>
                    <a:pt x="244" y="297"/>
                  </a:moveTo>
                  <a:cubicBezTo>
                    <a:pt x="237" y="281"/>
                    <a:pt x="225" y="253"/>
                    <a:pt x="224" y="240"/>
                  </a:cubicBezTo>
                  <a:cubicBezTo>
                    <a:pt x="230" y="224"/>
                    <a:pt x="256" y="145"/>
                    <a:pt x="167" y="66"/>
                  </a:cubicBezTo>
                  <a:cubicBezTo>
                    <a:pt x="199" y="32"/>
                    <a:pt x="199" y="32"/>
                    <a:pt x="199" y="32"/>
                  </a:cubicBezTo>
                  <a:cubicBezTo>
                    <a:pt x="202" y="29"/>
                    <a:pt x="203" y="25"/>
                    <a:pt x="202" y="22"/>
                  </a:cubicBezTo>
                  <a:cubicBezTo>
                    <a:pt x="202" y="20"/>
                    <a:pt x="199" y="11"/>
                    <a:pt x="188" y="6"/>
                  </a:cubicBezTo>
                  <a:cubicBezTo>
                    <a:pt x="174" y="0"/>
                    <a:pt x="154" y="2"/>
                    <a:pt x="128" y="13"/>
                  </a:cubicBezTo>
                  <a:cubicBezTo>
                    <a:pt x="101" y="2"/>
                    <a:pt x="81" y="0"/>
                    <a:pt x="67" y="6"/>
                  </a:cubicBezTo>
                  <a:cubicBezTo>
                    <a:pt x="57" y="11"/>
                    <a:pt x="54" y="20"/>
                    <a:pt x="53" y="22"/>
                  </a:cubicBezTo>
                  <a:cubicBezTo>
                    <a:pt x="52" y="25"/>
                    <a:pt x="53" y="29"/>
                    <a:pt x="56" y="32"/>
                  </a:cubicBezTo>
                  <a:cubicBezTo>
                    <a:pt x="89" y="66"/>
                    <a:pt x="89" y="66"/>
                    <a:pt x="89" y="66"/>
                  </a:cubicBezTo>
                  <a:cubicBezTo>
                    <a:pt x="0" y="145"/>
                    <a:pt x="25" y="224"/>
                    <a:pt x="32" y="240"/>
                  </a:cubicBezTo>
                  <a:cubicBezTo>
                    <a:pt x="30" y="253"/>
                    <a:pt x="19" y="281"/>
                    <a:pt x="11" y="297"/>
                  </a:cubicBezTo>
                  <a:cubicBezTo>
                    <a:pt x="10" y="300"/>
                    <a:pt x="10" y="304"/>
                    <a:pt x="12" y="307"/>
                  </a:cubicBezTo>
                  <a:cubicBezTo>
                    <a:pt x="14" y="310"/>
                    <a:pt x="17" y="312"/>
                    <a:pt x="21" y="312"/>
                  </a:cubicBezTo>
                  <a:cubicBezTo>
                    <a:pt x="234" y="312"/>
                    <a:pt x="234" y="312"/>
                    <a:pt x="234" y="312"/>
                  </a:cubicBezTo>
                  <a:cubicBezTo>
                    <a:pt x="238" y="312"/>
                    <a:pt x="241" y="310"/>
                    <a:pt x="243" y="307"/>
                  </a:cubicBezTo>
                  <a:cubicBezTo>
                    <a:pt x="245" y="304"/>
                    <a:pt x="246" y="300"/>
                    <a:pt x="244" y="297"/>
                  </a:cubicBezTo>
                  <a:close/>
                  <a:moveTo>
                    <a:pt x="123" y="34"/>
                  </a:moveTo>
                  <a:cubicBezTo>
                    <a:pt x="126" y="35"/>
                    <a:pt x="129" y="35"/>
                    <a:pt x="132" y="34"/>
                  </a:cubicBezTo>
                  <a:cubicBezTo>
                    <a:pt x="132" y="34"/>
                    <a:pt x="132" y="34"/>
                    <a:pt x="132" y="34"/>
                  </a:cubicBezTo>
                  <a:cubicBezTo>
                    <a:pt x="157" y="23"/>
                    <a:pt x="171" y="23"/>
                    <a:pt x="177" y="24"/>
                  </a:cubicBezTo>
                  <a:cubicBezTo>
                    <a:pt x="147" y="56"/>
                    <a:pt x="147" y="56"/>
                    <a:pt x="147" y="56"/>
                  </a:cubicBezTo>
                  <a:cubicBezTo>
                    <a:pt x="109" y="56"/>
                    <a:pt x="109" y="56"/>
                    <a:pt x="109" y="56"/>
                  </a:cubicBezTo>
                  <a:cubicBezTo>
                    <a:pt x="79" y="25"/>
                    <a:pt x="79" y="25"/>
                    <a:pt x="79" y="25"/>
                  </a:cubicBezTo>
                  <a:cubicBezTo>
                    <a:pt x="84" y="23"/>
                    <a:pt x="97" y="22"/>
                    <a:pt x="123" y="34"/>
                  </a:cubicBezTo>
                  <a:close/>
                  <a:moveTo>
                    <a:pt x="37" y="291"/>
                  </a:moveTo>
                  <a:cubicBezTo>
                    <a:pt x="44" y="275"/>
                    <a:pt x="53" y="252"/>
                    <a:pt x="53" y="238"/>
                  </a:cubicBezTo>
                  <a:cubicBezTo>
                    <a:pt x="53" y="236"/>
                    <a:pt x="53" y="234"/>
                    <a:pt x="52" y="233"/>
                  </a:cubicBezTo>
                  <a:cubicBezTo>
                    <a:pt x="50" y="230"/>
                    <a:pt x="15" y="155"/>
                    <a:pt x="108" y="78"/>
                  </a:cubicBezTo>
                  <a:cubicBezTo>
                    <a:pt x="147" y="78"/>
                    <a:pt x="147" y="78"/>
                    <a:pt x="147" y="78"/>
                  </a:cubicBezTo>
                  <a:cubicBezTo>
                    <a:pt x="240" y="155"/>
                    <a:pt x="205" y="230"/>
                    <a:pt x="203" y="233"/>
                  </a:cubicBezTo>
                  <a:cubicBezTo>
                    <a:pt x="203" y="234"/>
                    <a:pt x="202" y="236"/>
                    <a:pt x="202" y="238"/>
                  </a:cubicBezTo>
                  <a:cubicBezTo>
                    <a:pt x="202" y="252"/>
                    <a:pt x="211" y="275"/>
                    <a:pt x="218" y="291"/>
                  </a:cubicBezTo>
                  <a:lnTo>
                    <a:pt x="37" y="291"/>
                  </a:lnTo>
                  <a:close/>
                  <a:moveTo>
                    <a:pt x="163" y="203"/>
                  </a:moveTo>
                  <a:cubicBezTo>
                    <a:pt x="165" y="207"/>
                    <a:pt x="166" y="210"/>
                    <a:pt x="166" y="215"/>
                  </a:cubicBezTo>
                  <a:cubicBezTo>
                    <a:pt x="166" y="223"/>
                    <a:pt x="163" y="230"/>
                    <a:pt x="157" y="234"/>
                  </a:cubicBezTo>
                  <a:cubicBezTo>
                    <a:pt x="151" y="239"/>
                    <a:pt x="143" y="242"/>
                    <a:pt x="133" y="243"/>
                  </a:cubicBezTo>
                  <a:cubicBezTo>
                    <a:pt x="133" y="259"/>
                    <a:pt x="133" y="259"/>
                    <a:pt x="133" y="259"/>
                  </a:cubicBezTo>
                  <a:cubicBezTo>
                    <a:pt x="122" y="259"/>
                    <a:pt x="122" y="259"/>
                    <a:pt x="122" y="259"/>
                  </a:cubicBezTo>
                  <a:cubicBezTo>
                    <a:pt x="122" y="244"/>
                    <a:pt x="122" y="244"/>
                    <a:pt x="122" y="244"/>
                  </a:cubicBezTo>
                  <a:cubicBezTo>
                    <a:pt x="110" y="243"/>
                    <a:pt x="99" y="241"/>
                    <a:pt x="89" y="237"/>
                  </a:cubicBezTo>
                  <a:cubicBezTo>
                    <a:pt x="89" y="217"/>
                    <a:pt x="89" y="217"/>
                    <a:pt x="89" y="217"/>
                  </a:cubicBezTo>
                  <a:cubicBezTo>
                    <a:pt x="94" y="219"/>
                    <a:pt x="99" y="221"/>
                    <a:pt x="105" y="223"/>
                  </a:cubicBezTo>
                  <a:cubicBezTo>
                    <a:pt x="112" y="224"/>
                    <a:pt x="117" y="225"/>
                    <a:pt x="122" y="226"/>
                  </a:cubicBezTo>
                  <a:cubicBezTo>
                    <a:pt x="122" y="226"/>
                    <a:pt x="125" y="226"/>
                    <a:pt x="128" y="226"/>
                  </a:cubicBezTo>
                  <a:cubicBezTo>
                    <a:pt x="130" y="226"/>
                    <a:pt x="133" y="225"/>
                    <a:pt x="133" y="225"/>
                  </a:cubicBezTo>
                  <a:cubicBezTo>
                    <a:pt x="140" y="224"/>
                    <a:pt x="143" y="221"/>
                    <a:pt x="143" y="216"/>
                  </a:cubicBezTo>
                  <a:cubicBezTo>
                    <a:pt x="143" y="214"/>
                    <a:pt x="142" y="212"/>
                    <a:pt x="140" y="211"/>
                  </a:cubicBezTo>
                  <a:cubicBezTo>
                    <a:pt x="139" y="209"/>
                    <a:pt x="136" y="208"/>
                    <a:pt x="133" y="206"/>
                  </a:cubicBezTo>
                  <a:cubicBezTo>
                    <a:pt x="122" y="202"/>
                    <a:pt x="122" y="202"/>
                    <a:pt x="122" y="202"/>
                  </a:cubicBezTo>
                  <a:cubicBezTo>
                    <a:pt x="117" y="200"/>
                    <a:pt x="117" y="200"/>
                    <a:pt x="117" y="200"/>
                  </a:cubicBezTo>
                  <a:cubicBezTo>
                    <a:pt x="107" y="196"/>
                    <a:pt x="100" y="192"/>
                    <a:pt x="95" y="187"/>
                  </a:cubicBezTo>
                  <a:cubicBezTo>
                    <a:pt x="91" y="182"/>
                    <a:pt x="89" y="177"/>
                    <a:pt x="89" y="170"/>
                  </a:cubicBezTo>
                  <a:cubicBezTo>
                    <a:pt x="89" y="162"/>
                    <a:pt x="92" y="156"/>
                    <a:pt x="98" y="151"/>
                  </a:cubicBezTo>
                  <a:cubicBezTo>
                    <a:pt x="104" y="147"/>
                    <a:pt x="112" y="144"/>
                    <a:pt x="122" y="143"/>
                  </a:cubicBezTo>
                  <a:cubicBezTo>
                    <a:pt x="122" y="131"/>
                    <a:pt x="122" y="131"/>
                    <a:pt x="122" y="131"/>
                  </a:cubicBezTo>
                  <a:cubicBezTo>
                    <a:pt x="133" y="131"/>
                    <a:pt x="133" y="131"/>
                    <a:pt x="133" y="131"/>
                  </a:cubicBezTo>
                  <a:cubicBezTo>
                    <a:pt x="133" y="142"/>
                    <a:pt x="133" y="142"/>
                    <a:pt x="133" y="142"/>
                  </a:cubicBezTo>
                  <a:cubicBezTo>
                    <a:pt x="144" y="143"/>
                    <a:pt x="155" y="145"/>
                    <a:pt x="164" y="149"/>
                  </a:cubicBezTo>
                  <a:cubicBezTo>
                    <a:pt x="157" y="167"/>
                    <a:pt x="157" y="167"/>
                    <a:pt x="157" y="167"/>
                  </a:cubicBezTo>
                  <a:cubicBezTo>
                    <a:pt x="149" y="164"/>
                    <a:pt x="141" y="162"/>
                    <a:pt x="133" y="161"/>
                  </a:cubicBezTo>
                  <a:cubicBezTo>
                    <a:pt x="133" y="161"/>
                    <a:pt x="131" y="161"/>
                    <a:pt x="128" y="161"/>
                  </a:cubicBezTo>
                  <a:cubicBezTo>
                    <a:pt x="125" y="161"/>
                    <a:pt x="122" y="162"/>
                    <a:pt x="122" y="162"/>
                  </a:cubicBezTo>
                  <a:cubicBezTo>
                    <a:pt x="116" y="163"/>
                    <a:pt x="112" y="165"/>
                    <a:pt x="112" y="170"/>
                  </a:cubicBezTo>
                  <a:cubicBezTo>
                    <a:pt x="112" y="172"/>
                    <a:pt x="113" y="174"/>
                    <a:pt x="115" y="175"/>
                  </a:cubicBezTo>
                  <a:cubicBezTo>
                    <a:pt x="116" y="177"/>
                    <a:pt x="119" y="178"/>
                    <a:pt x="122" y="180"/>
                  </a:cubicBezTo>
                  <a:cubicBezTo>
                    <a:pt x="133" y="184"/>
                    <a:pt x="133" y="184"/>
                    <a:pt x="133" y="184"/>
                  </a:cubicBezTo>
                  <a:cubicBezTo>
                    <a:pt x="143" y="188"/>
                    <a:pt x="150" y="191"/>
                    <a:pt x="154" y="194"/>
                  </a:cubicBezTo>
                  <a:cubicBezTo>
                    <a:pt x="158" y="197"/>
                    <a:pt x="161" y="200"/>
                    <a:pt x="163" y="20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1" name="Group 892">
            <a:extLst>
              <a:ext uri="{FF2B5EF4-FFF2-40B4-BE49-F238E27FC236}">
                <a16:creationId xmlns:a16="http://schemas.microsoft.com/office/drawing/2014/main" id="{10DE5273-9327-447E-B6C4-727CCA3E9A59}"/>
              </a:ext>
            </a:extLst>
          </p:cNvPr>
          <p:cNvGrpSpPr>
            <a:grpSpLocks noChangeAspect="1"/>
          </p:cNvGrpSpPr>
          <p:nvPr/>
        </p:nvGrpSpPr>
        <p:grpSpPr bwMode="auto">
          <a:xfrm>
            <a:off x="647167" y="8390566"/>
            <a:ext cx="369021" cy="370106"/>
            <a:chOff x="4270" y="3457"/>
            <a:chExt cx="340" cy="341"/>
          </a:xfrm>
          <a:solidFill>
            <a:schemeClr val="accent5"/>
          </a:solidFill>
        </p:grpSpPr>
        <p:sp>
          <p:nvSpPr>
            <p:cNvPr id="22" name="Freeform 893">
              <a:extLst>
                <a:ext uri="{FF2B5EF4-FFF2-40B4-BE49-F238E27FC236}">
                  <a16:creationId xmlns:a16="http://schemas.microsoft.com/office/drawing/2014/main" id="{FE3F831E-6159-4270-9111-05DF5A53A670}"/>
                </a:ext>
              </a:extLst>
            </p:cNvPr>
            <p:cNvSpPr>
              <a:spLocks noEditPoints="1"/>
            </p:cNvSpPr>
            <p:nvPr/>
          </p:nvSpPr>
          <p:spPr bwMode="auto">
            <a:xfrm>
              <a:off x="4334" y="3521"/>
              <a:ext cx="192" cy="192"/>
            </a:xfrm>
            <a:custGeom>
              <a:avLst/>
              <a:gdLst>
                <a:gd name="T0" fmla="*/ 285 w 289"/>
                <a:gd name="T1" fmla="*/ 269 h 288"/>
                <a:gd name="T2" fmla="*/ 189 w 289"/>
                <a:gd name="T3" fmla="*/ 174 h 288"/>
                <a:gd name="T4" fmla="*/ 213 w 289"/>
                <a:gd name="T5" fmla="*/ 106 h 288"/>
                <a:gd name="T6" fmla="*/ 106 w 289"/>
                <a:gd name="T7" fmla="*/ 0 h 288"/>
                <a:gd name="T8" fmla="*/ 0 w 289"/>
                <a:gd name="T9" fmla="*/ 106 h 288"/>
                <a:gd name="T10" fmla="*/ 106 w 289"/>
                <a:gd name="T11" fmla="*/ 213 h 288"/>
                <a:gd name="T12" fmla="*/ 174 w 289"/>
                <a:gd name="T13" fmla="*/ 189 h 288"/>
                <a:gd name="T14" fmla="*/ 269 w 289"/>
                <a:gd name="T15" fmla="*/ 285 h 288"/>
                <a:gd name="T16" fmla="*/ 277 w 289"/>
                <a:gd name="T17" fmla="*/ 288 h 288"/>
                <a:gd name="T18" fmla="*/ 285 w 289"/>
                <a:gd name="T19" fmla="*/ 285 h 288"/>
                <a:gd name="T20" fmla="*/ 285 w 289"/>
                <a:gd name="T21" fmla="*/ 269 h 288"/>
                <a:gd name="T22" fmla="*/ 106 w 289"/>
                <a:gd name="T23" fmla="*/ 192 h 288"/>
                <a:gd name="T24" fmla="*/ 21 w 289"/>
                <a:gd name="T25" fmla="*/ 106 h 288"/>
                <a:gd name="T26" fmla="*/ 106 w 289"/>
                <a:gd name="T27" fmla="*/ 21 h 288"/>
                <a:gd name="T28" fmla="*/ 192 w 289"/>
                <a:gd name="T29" fmla="*/ 106 h 288"/>
                <a:gd name="T30" fmla="*/ 106 w 289"/>
                <a:gd name="T31" fmla="*/ 19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9" h="288">
                  <a:moveTo>
                    <a:pt x="285" y="269"/>
                  </a:moveTo>
                  <a:cubicBezTo>
                    <a:pt x="189" y="174"/>
                    <a:pt x="189" y="174"/>
                    <a:pt x="189" y="174"/>
                  </a:cubicBezTo>
                  <a:cubicBezTo>
                    <a:pt x="204" y="155"/>
                    <a:pt x="213" y="132"/>
                    <a:pt x="213" y="106"/>
                  </a:cubicBezTo>
                  <a:cubicBezTo>
                    <a:pt x="213" y="48"/>
                    <a:pt x="165" y="0"/>
                    <a:pt x="106" y="0"/>
                  </a:cubicBezTo>
                  <a:cubicBezTo>
                    <a:pt x="48" y="0"/>
                    <a:pt x="0" y="48"/>
                    <a:pt x="0" y="106"/>
                  </a:cubicBezTo>
                  <a:cubicBezTo>
                    <a:pt x="0" y="165"/>
                    <a:pt x="48" y="213"/>
                    <a:pt x="106" y="213"/>
                  </a:cubicBezTo>
                  <a:cubicBezTo>
                    <a:pt x="132" y="213"/>
                    <a:pt x="155" y="204"/>
                    <a:pt x="174" y="189"/>
                  </a:cubicBezTo>
                  <a:cubicBezTo>
                    <a:pt x="269" y="285"/>
                    <a:pt x="269" y="285"/>
                    <a:pt x="269" y="285"/>
                  </a:cubicBezTo>
                  <a:cubicBezTo>
                    <a:pt x="272" y="287"/>
                    <a:pt x="274" y="288"/>
                    <a:pt x="277" y="288"/>
                  </a:cubicBezTo>
                  <a:cubicBezTo>
                    <a:pt x="280" y="288"/>
                    <a:pt x="282" y="287"/>
                    <a:pt x="285" y="285"/>
                  </a:cubicBezTo>
                  <a:cubicBezTo>
                    <a:pt x="289" y="280"/>
                    <a:pt x="289" y="274"/>
                    <a:pt x="285" y="269"/>
                  </a:cubicBezTo>
                  <a:close/>
                  <a:moveTo>
                    <a:pt x="106" y="192"/>
                  </a:moveTo>
                  <a:cubicBezTo>
                    <a:pt x="59" y="192"/>
                    <a:pt x="21" y="153"/>
                    <a:pt x="21" y="106"/>
                  </a:cubicBezTo>
                  <a:cubicBezTo>
                    <a:pt x="21" y="59"/>
                    <a:pt x="59" y="21"/>
                    <a:pt x="106" y="21"/>
                  </a:cubicBezTo>
                  <a:cubicBezTo>
                    <a:pt x="153" y="21"/>
                    <a:pt x="192" y="59"/>
                    <a:pt x="192" y="106"/>
                  </a:cubicBezTo>
                  <a:cubicBezTo>
                    <a:pt x="192" y="153"/>
                    <a:pt x="153" y="192"/>
                    <a:pt x="10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3" name="Freeform 894">
              <a:extLst>
                <a:ext uri="{FF2B5EF4-FFF2-40B4-BE49-F238E27FC236}">
                  <a16:creationId xmlns:a16="http://schemas.microsoft.com/office/drawing/2014/main" id="{B84265AE-5FBD-486A-8E99-46FAAEB27DF6}"/>
                </a:ext>
              </a:extLst>
            </p:cNvPr>
            <p:cNvSpPr>
              <a:spLocks noEditPoints="1"/>
            </p:cNvSpPr>
            <p:nvPr/>
          </p:nvSpPr>
          <p:spPr bwMode="auto">
            <a:xfrm>
              <a:off x="4270" y="3457"/>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4" name="Group 1000">
            <a:extLst>
              <a:ext uri="{FF2B5EF4-FFF2-40B4-BE49-F238E27FC236}">
                <a16:creationId xmlns:a16="http://schemas.microsoft.com/office/drawing/2014/main" id="{ED530BF4-D999-4CE9-B2A0-1BF01014CFE8}"/>
              </a:ext>
            </a:extLst>
          </p:cNvPr>
          <p:cNvGrpSpPr>
            <a:grpSpLocks noChangeAspect="1"/>
          </p:cNvGrpSpPr>
          <p:nvPr/>
        </p:nvGrpSpPr>
        <p:grpSpPr bwMode="auto">
          <a:xfrm>
            <a:off x="5019055" y="8391628"/>
            <a:ext cx="367982" cy="367982"/>
            <a:chOff x="5030" y="4091"/>
            <a:chExt cx="340" cy="340"/>
          </a:xfrm>
          <a:solidFill>
            <a:schemeClr val="accent5"/>
          </a:solidFill>
        </p:grpSpPr>
        <p:sp>
          <p:nvSpPr>
            <p:cNvPr id="25" name="Freeform 1001">
              <a:extLst>
                <a:ext uri="{FF2B5EF4-FFF2-40B4-BE49-F238E27FC236}">
                  <a16:creationId xmlns:a16="http://schemas.microsoft.com/office/drawing/2014/main" id="{2E3C1083-769B-4A1B-913E-C0F493B6E947}"/>
                </a:ext>
              </a:extLst>
            </p:cNvPr>
            <p:cNvSpPr>
              <a:spLocks noEditPoints="1"/>
            </p:cNvSpPr>
            <p:nvPr/>
          </p:nvSpPr>
          <p:spPr bwMode="auto">
            <a:xfrm>
              <a:off x="5094" y="4183"/>
              <a:ext cx="212" cy="127"/>
            </a:xfrm>
            <a:custGeom>
              <a:avLst/>
              <a:gdLst>
                <a:gd name="T0" fmla="*/ 269 w 320"/>
                <a:gd name="T1" fmla="*/ 192 h 192"/>
                <a:gd name="T2" fmla="*/ 71 w 320"/>
                <a:gd name="T3" fmla="*/ 192 h 192"/>
                <a:gd name="T4" fmla="*/ 0 w 320"/>
                <a:gd name="T5" fmla="*/ 121 h 192"/>
                <a:gd name="T6" fmla="*/ 71 w 320"/>
                <a:gd name="T7" fmla="*/ 51 h 192"/>
                <a:gd name="T8" fmla="*/ 96 w 320"/>
                <a:gd name="T9" fmla="*/ 56 h 192"/>
                <a:gd name="T10" fmla="*/ 181 w 320"/>
                <a:gd name="T11" fmla="*/ 0 h 192"/>
                <a:gd name="T12" fmla="*/ 273 w 320"/>
                <a:gd name="T13" fmla="*/ 91 h 192"/>
                <a:gd name="T14" fmla="*/ 320 w 320"/>
                <a:gd name="T15" fmla="*/ 142 h 192"/>
                <a:gd name="T16" fmla="*/ 269 w 320"/>
                <a:gd name="T17" fmla="*/ 192 h 192"/>
                <a:gd name="T18" fmla="*/ 71 w 320"/>
                <a:gd name="T19" fmla="*/ 72 h 192"/>
                <a:gd name="T20" fmla="*/ 21 w 320"/>
                <a:gd name="T21" fmla="*/ 121 h 192"/>
                <a:gd name="T22" fmla="*/ 71 w 320"/>
                <a:gd name="T23" fmla="*/ 171 h 192"/>
                <a:gd name="T24" fmla="*/ 269 w 320"/>
                <a:gd name="T25" fmla="*/ 171 h 192"/>
                <a:gd name="T26" fmla="*/ 298 w 320"/>
                <a:gd name="T27" fmla="*/ 142 h 192"/>
                <a:gd name="T28" fmla="*/ 269 w 320"/>
                <a:gd name="T29" fmla="*/ 112 h 192"/>
                <a:gd name="T30" fmla="*/ 267 w 320"/>
                <a:gd name="T31" fmla="*/ 112 h 192"/>
                <a:gd name="T32" fmla="*/ 265 w 320"/>
                <a:gd name="T33" fmla="*/ 113 h 192"/>
                <a:gd name="T34" fmla="*/ 254 w 320"/>
                <a:gd name="T35" fmla="*/ 111 h 192"/>
                <a:gd name="T36" fmla="*/ 251 w 320"/>
                <a:gd name="T37" fmla="*/ 101 h 192"/>
                <a:gd name="T38" fmla="*/ 251 w 320"/>
                <a:gd name="T39" fmla="*/ 96 h 192"/>
                <a:gd name="T40" fmla="*/ 251 w 320"/>
                <a:gd name="T41" fmla="*/ 92 h 192"/>
                <a:gd name="T42" fmla="*/ 181 w 320"/>
                <a:gd name="T43" fmla="*/ 22 h 192"/>
                <a:gd name="T44" fmla="*/ 114 w 320"/>
                <a:gd name="T45" fmla="*/ 68 h 192"/>
                <a:gd name="T46" fmla="*/ 112 w 320"/>
                <a:gd name="T47" fmla="*/ 73 h 192"/>
                <a:gd name="T48" fmla="*/ 112 w 320"/>
                <a:gd name="T49" fmla="*/ 75 h 192"/>
                <a:gd name="T50" fmla="*/ 103 w 320"/>
                <a:gd name="T51" fmla="*/ 83 h 192"/>
                <a:gd name="T52" fmla="*/ 93 w 320"/>
                <a:gd name="T53" fmla="*/ 79 h 192"/>
                <a:gd name="T54" fmla="*/ 71 w 320"/>
                <a:gd name="T55"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0" h="192">
                  <a:moveTo>
                    <a:pt x="269" y="192"/>
                  </a:moveTo>
                  <a:cubicBezTo>
                    <a:pt x="71" y="192"/>
                    <a:pt x="71" y="192"/>
                    <a:pt x="71" y="192"/>
                  </a:cubicBezTo>
                  <a:cubicBezTo>
                    <a:pt x="31" y="192"/>
                    <a:pt x="0" y="161"/>
                    <a:pt x="0" y="121"/>
                  </a:cubicBezTo>
                  <a:cubicBezTo>
                    <a:pt x="0" y="82"/>
                    <a:pt x="31" y="51"/>
                    <a:pt x="71" y="51"/>
                  </a:cubicBezTo>
                  <a:cubicBezTo>
                    <a:pt x="80" y="51"/>
                    <a:pt x="88" y="52"/>
                    <a:pt x="96" y="56"/>
                  </a:cubicBezTo>
                  <a:cubicBezTo>
                    <a:pt x="110" y="23"/>
                    <a:pt x="144" y="0"/>
                    <a:pt x="181" y="0"/>
                  </a:cubicBezTo>
                  <a:cubicBezTo>
                    <a:pt x="231" y="0"/>
                    <a:pt x="272" y="41"/>
                    <a:pt x="273" y="91"/>
                  </a:cubicBezTo>
                  <a:cubicBezTo>
                    <a:pt x="299" y="93"/>
                    <a:pt x="320" y="115"/>
                    <a:pt x="320" y="142"/>
                  </a:cubicBezTo>
                  <a:cubicBezTo>
                    <a:pt x="320" y="170"/>
                    <a:pt x="297" y="192"/>
                    <a:pt x="269" y="192"/>
                  </a:cubicBezTo>
                  <a:close/>
                  <a:moveTo>
                    <a:pt x="71" y="72"/>
                  </a:moveTo>
                  <a:cubicBezTo>
                    <a:pt x="43" y="72"/>
                    <a:pt x="21" y="94"/>
                    <a:pt x="21" y="121"/>
                  </a:cubicBezTo>
                  <a:cubicBezTo>
                    <a:pt x="21" y="149"/>
                    <a:pt x="43" y="171"/>
                    <a:pt x="71" y="171"/>
                  </a:cubicBezTo>
                  <a:cubicBezTo>
                    <a:pt x="269" y="171"/>
                    <a:pt x="269" y="171"/>
                    <a:pt x="269" y="171"/>
                  </a:cubicBezTo>
                  <a:cubicBezTo>
                    <a:pt x="285" y="171"/>
                    <a:pt x="298" y="158"/>
                    <a:pt x="298" y="142"/>
                  </a:cubicBezTo>
                  <a:cubicBezTo>
                    <a:pt x="298" y="125"/>
                    <a:pt x="285" y="112"/>
                    <a:pt x="269" y="112"/>
                  </a:cubicBezTo>
                  <a:cubicBezTo>
                    <a:pt x="268" y="112"/>
                    <a:pt x="268" y="112"/>
                    <a:pt x="267" y="112"/>
                  </a:cubicBezTo>
                  <a:cubicBezTo>
                    <a:pt x="267" y="112"/>
                    <a:pt x="266" y="112"/>
                    <a:pt x="265" y="113"/>
                  </a:cubicBezTo>
                  <a:cubicBezTo>
                    <a:pt x="261" y="114"/>
                    <a:pt x="257" y="113"/>
                    <a:pt x="254" y="111"/>
                  </a:cubicBezTo>
                  <a:cubicBezTo>
                    <a:pt x="252" y="109"/>
                    <a:pt x="250" y="105"/>
                    <a:pt x="251" y="101"/>
                  </a:cubicBezTo>
                  <a:cubicBezTo>
                    <a:pt x="251" y="99"/>
                    <a:pt x="251" y="98"/>
                    <a:pt x="251" y="96"/>
                  </a:cubicBezTo>
                  <a:cubicBezTo>
                    <a:pt x="251" y="94"/>
                    <a:pt x="251" y="93"/>
                    <a:pt x="251" y="92"/>
                  </a:cubicBezTo>
                  <a:cubicBezTo>
                    <a:pt x="251" y="53"/>
                    <a:pt x="220" y="22"/>
                    <a:pt x="181" y="22"/>
                  </a:cubicBezTo>
                  <a:cubicBezTo>
                    <a:pt x="152" y="22"/>
                    <a:pt x="124" y="41"/>
                    <a:pt x="114" y="68"/>
                  </a:cubicBezTo>
                  <a:cubicBezTo>
                    <a:pt x="113" y="70"/>
                    <a:pt x="113" y="71"/>
                    <a:pt x="112" y="73"/>
                  </a:cubicBezTo>
                  <a:cubicBezTo>
                    <a:pt x="112" y="75"/>
                    <a:pt x="112" y="75"/>
                    <a:pt x="112" y="75"/>
                  </a:cubicBezTo>
                  <a:cubicBezTo>
                    <a:pt x="111" y="79"/>
                    <a:pt x="108" y="82"/>
                    <a:pt x="103" y="83"/>
                  </a:cubicBezTo>
                  <a:cubicBezTo>
                    <a:pt x="99" y="84"/>
                    <a:pt x="95" y="82"/>
                    <a:pt x="93" y="79"/>
                  </a:cubicBezTo>
                  <a:cubicBezTo>
                    <a:pt x="86" y="74"/>
                    <a:pt x="79" y="72"/>
                    <a:pt x="71"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 name="Freeform 1002">
              <a:extLst>
                <a:ext uri="{FF2B5EF4-FFF2-40B4-BE49-F238E27FC236}">
                  <a16:creationId xmlns:a16="http://schemas.microsoft.com/office/drawing/2014/main" id="{161AE7C4-E05A-4311-A43E-D4BF658053D5}"/>
                </a:ext>
              </a:extLst>
            </p:cNvPr>
            <p:cNvSpPr>
              <a:spLocks noEditPoints="1"/>
            </p:cNvSpPr>
            <p:nvPr/>
          </p:nvSpPr>
          <p:spPr bwMode="auto">
            <a:xfrm>
              <a:off x="5030" y="40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8" name="TextBox 27">
            <a:extLst>
              <a:ext uri="{FF2B5EF4-FFF2-40B4-BE49-F238E27FC236}">
                <a16:creationId xmlns:a16="http://schemas.microsoft.com/office/drawing/2014/main" id="{F1E378C8-0070-4565-8540-665E844A925D}"/>
              </a:ext>
            </a:extLst>
          </p:cNvPr>
          <p:cNvSpPr txBox="1"/>
          <p:nvPr/>
        </p:nvSpPr>
        <p:spPr>
          <a:xfrm>
            <a:off x="1099568" y="7517050"/>
            <a:ext cx="3472432" cy="738664"/>
          </a:xfrm>
          <a:prstGeom prst="rect">
            <a:avLst/>
          </a:prstGeom>
          <a:noFill/>
        </p:spPr>
        <p:txBody>
          <a:bodyPr wrap="square" anchor="ctr">
            <a:spAutoFit/>
          </a:bodyPr>
          <a:lstStyle/>
          <a:p>
            <a:r>
              <a:rPr lang="en-US" sz="1400" dirty="0">
                <a:latin typeface="Open Sans" panose="020B0606030504020204" pitchFamily="34" charset="0"/>
                <a:ea typeface="Open Sans" panose="020B0606030504020204" pitchFamily="34" charset="0"/>
                <a:cs typeface="Open Sans" panose="020B0606030504020204" pitchFamily="34" charset="0"/>
              </a:rPr>
              <a:t>Cloud opportunity and business case defined and communicated effectively to leadership</a:t>
            </a:r>
          </a:p>
        </p:txBody>
      </p:sp>
      <p:sp>
        <p:nvSpPr>
          <p:cNvPr id="29" name="TextBox 28">
            <a:extLst>
              <a:ext uri="{FF2B5EF4-FFF2-40B4-BE49-F238E27FC236}">
                <a16:creationId xmlns:a16="http://schemas.microsoft.com/office/drawing/2014/main" id="{4DE83F9F-DF6D-479B-A3BE-6D9FC37FFA88}"/>
              </a:ext>
            </a:extLst>
          </p:cNvPr>
          <p:cNvSpPr txBox="1"/>
          <p:nvPr/>
        </p:nvSpPr>
        <p:spPr>
          <a:xfrm>
            <a:off x="1099568" y="8314009"/>
            <a:ext cx="3717909" cy="523220"/>
          </a:xfrm>
          <a:prstGeom prst="rect">
            <a:avLst/>
          </a:prstGeom>
          <a:noFill/>
        </p:spPr>
        <p:txBody>
          <a:bodyPr wrap="square" anchor="ctr">
            <a:spAutoFit/>
          </a:bodyPr>
          <a:lstStyle/>
          <a:p>
            <a:r>
              <a:rPr lang="en-US" sz="1400" dirty="0">
                <a:latin typeface="Open Sans" panose="020B0606030504020204" pitchFamily="34" charset="0"/>
                <a:ea typeface="Open Sans" panose="020B0606030504020204" pitchFamily="34" charset="0"/>
                <a:cs typeface="Open Sans" panose="020B0606030504020204" pitchFamily="34" charset="0"/>
              </a:rPr>
              <a:t>Optimized Cloud cost that maximizes savings and return on investment</a:t>
            </a:r>
          </a:p>
        </p:txBody>
      </p:sp>
      <p:sp>
        <p:nvSpPr>
          <p:cNvPr id="30" name="TextBox 29">
            <a:extLst>
              <a:ext uri="{FF2B5EF4-FFF2-40B4-BE49-F238E27FC236}">
                <a16:creationId xmlns:a16="http://schemas.microsoft.com/office/drawing/2014/main" id="{FEB0CE53-A462-4155-970B-B91B88686F8D}"/>
              </a:ext>
            </a:extLst>
          </p:cNvPr>
          <p:cNvSpPr txBox="1"/>
          <p:nvPr/>
        </p:nvSpPr>
        <p:spPr>
          <a:xfrm>
            <a:off x="5358086" y="7624772"/>
            <a:ext cx="3932832" cy="523220"/>
          </a:xfrm>
          <a:prstGeom prst="rect">
            <a:avLst/>
          </a:prstGeom>
          <a:noFill/>
        </p:spPr>
        <p:txBody>
          <a:bodyPr wrap="square" anchor="ctr">
            <a:spAutoFit/>
          </a:bodyPr>
          <a:lstStyle/>
          <a:p>
            <a:r>
              <a:rPr lang="en-US" sz="1400" dirty="0">
                <a:latin typeface="Open Sans" panose="020B0606030504020204" pitchFamily="34" charset="0"/>
                <a:ea typeface="Open Sans" panose="020B0606030504020204" pitchFamily="34" charset="0"/>
                <a:cs typeface="Open Sans" panose="020B0606030504020204" pitchFamily="34" charset="0"/>
              </a:rPr>
              <a:t>Cloud FinOps capability defined and stood up to financially govern Cloud spend</a:t>
            </a:r>
          </a:p>
        </p:txBody>
      </p:sp>
      <p:sp>
        <p:nvSpPr>
          <p:cNvPr id="31" name="TextBox 30">
            <a:extLst>
              <a:ext uri="{FF2B5EF4-FFF2-40B4-BE49-F238E27FC236}">
                <a16:creationId xmlns:a16="http://schemas.microsoft.com/office/drawing/2014/main" id="{EB68F56F-A38B-443D-99A2-E736E36B563E}"/>
              </a:ext>
            </a:extLst>
          </p:cNvPr>
          <p:cNvSpPr txBox="1"/>
          <p:nvPr/>
        </p:nvSpPr>
        <p:spPr>
          <a:xfrm>
            <a:off x="5358086" y="8206287"/>
            <a:ext cx="3932832" cy="738664"/>
          </a:xfrm>
          <a:prstGeom prst="rect">
            <a:avLst/>
          </a:prstGeom>
          <a:noFill/>
        </p:spPr>
        <p:txBody>
          <a:bodyPr wrap="square" anchor="ctr">
            <a:spAutoFit/>
          </a:bodyPr>
          <a:lstStyle/>
          <a:p>
            <a:r>
              <a:rPr lang="en-US" sz="1400" dirty="0">
                <a:latin typeface="Open Sans" panose="020B0606030504020204" pitchFamily="34" charset="0"/>
                <a:ea typeface="Open Sans" panose="020B0606030504020204" pitchFamily="34" charset="0"/>
                <a:cs typeface="Open Sans" panose="020B0606030504020204" pitchFamily="34" charset="0"/>
              </a:rPr>
              <a:t>Full integration of financial management embedded in the operating model and culture</a:t>
            </a:r>
          </a:p>
        </p:txBody>
      </p:sp>
      <p:grpSp>
        <p:nvGrpSpPr>
          <p:cNvPr id="81" name="Group 80">
            <a:extLst>
              <a:ext uri="{FF2B5EF4-FFF2-40B4-BE49-F238E27FC236}">
                <a16:creationId xmlns:a16="http://schemas.microsoft.com/office/drawing/2014/main" id="{26527FE0-523D-48F0-B2C2-73F1FD9E3E52}"/>
              </a:ext>
            </a:extLst>
          </p:cNvPr>
          <p:cNvGrpSpPr/>
          <p:nvPr/>
        </p:nvGrpSpPr>
        <p:grpSpPr>
          <a:xfrm>
            <a:off x="615923" y="4707506"/>
            <a:ext cx="8669463" cy="2194578"/>
            <a:chOff x="615923" y="4994892"/>
            <a:chExt cx="8669463" cy="1882020"/>
          </a:xfrm>
        </p:grpSpPr>
        <p:sp>
          <p:nvSpPr>
            <p:cNvPr id="4" name="Rectangle: Rounded Corners 3">
              <a:extLst>
                <a:ext uri="{FF2B5EF4-FFF2-40B4-BE49-F238E27FC236}">
                  <a16:creationId xmlns:a16="http://schemas.microsoft.com/office/drawing/2014/main" id="{FD170905-33DC-4C5A-A6C2-10A9CD5CB8C5}"/>
                </a:ext>
              </a:extLst>
            </p:cNvPr>
            <p:cNvSpPr/>
            <p:nvPr/>
          </p:nvSpPr>
          <p:spPr bwMode="gray">
            <a:xfrm>
              <a:off x="615923" y="4994892"/>
              <a:ext cx="4282448" cy="915706"/>
            </a:xfrm>
            <a:prstGeom prst="roundRect">
              <a:avLst>
                <a:gd name="adj" fmla="val 6959"/>
              </a:avLst>
            </a:prstGeom>
            <a:solidFill>
              <a:schemeClr val="bg1">
                <a:lumMod val="95000"/>
              </a:schemeClr>
            </a:solidFill>
            <a:ln w="9525" algn="ctr">
              <a:solidFill>
                <a:schemeClr val="accent1"/>
              </a:solidFill>
              <a:miter lim="800000"/>
              <a:headEnd/>
              <a:tailEnd/>
            </a:ln>
          </p:spPr>
          <p:txBody>
            <a:bodyPr wrap="square" lIns="88900" tIns="88900" rIns="88900" bIns="88900" rtlCol="0" anchor="ctr"/>
            <a:lstStyle/>
            <a:p>
              <a:pPr defTabSz="914400">
                <a:spcBef>
                  <a:spcPts val="400"/>
                </a:spcBef>
                <a:defRPr/>
              </a:pPr>
              <a:r>
                <a:rPr lang="en-US" sz="12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Variable Spend at High Velocity</a:t>
              </a:r>
            </a:p>
            <a:p>
              <a:pPr>
                <a:spcBef>
                  <a:spcPts val="400"/>
                </a:spcBef>
              </a:pPr>
              <a:r>
                <a:rPr lang="en-US" sz="1200" b="1" dirty="0">
                  <a:solidFill>
                    <a:prstClr val="black"/>
                  </a:solidFill>
                  <a:latin typeface="Open Sans" panose="020B0606030504020204" pitchFamily="34" charset="0"/>
                  <a:ea typeface="Open Sans" panose="020B0606030504020204" pitchFamily="34" charset="0"/>
                  <a:cs typeface="Open Sans" panose="020B0606030504020204" pitchFamily="34" charset="0"/>
                </a:rPr>
                <a:t>On demand consumption and pricing models</a:t>
              </a:r>
              <a:r>
                <a:rPr lang="en-US" sz="1200" dirty="0">
                  <a:solidFill>
                    <a:prstClr val="black"/>
                  </a:solidFill>
                  <a:latin typeface="Open Sans" panose="020B0606030504020204" pitchFamily="34" charset="0"/>
                  <a:ea typeface="Open Sans" panose="020B0606030504020204" pitchFamily="34" charset="0"/>
                  <a:cs typeface="Open Sans" panose="020B0606030504020204" pitchFamily="34" charset="0"/>
                </a:rPr>
                <a:t> drive a requirement to react to changes in spend pattens in real time </a:t>
              </a:r>
              <a:r>
                <a:rPr lang="en-US" sz="1200" dirty="0">
                  <a:latin typeface="Open Sans" panose="020B0606030504020204" pitchFamily="34" charset="0"/>
                  <a:ea typeface="Open Sans" panose="020B0606030504020204" pitchFamily="34" charset="0"/>
                  <a:cs typeface="Open Sans" panose="020B0606030504020204" pitchFamily="34" charset="0"/>
                </a:rPr>
                <a:t>improve workflow</a:t>
              </a:r>
            </a:p>
          </p:txBody>
        </p:sp>
        <p:sp>
          <p:nvSpPr>
            <p:cNvPr id="33" name="Rectangle: Rounded Corners 32">
              <a:extLst>
                <a:ext uri="{FF2B5EF4-FFF2-40B4-BE49-F238E27FC236}">
                  <a16:creationId xmlns:a16="http://schemas.microsoft.com/office/drawing/2014/main" id="{5972BF33-08F7-495F-8CB4-15CC7B26FEB9}"/>
                </a:ext>
              </a:extLst>
            </p:cNvPr>
            <p:cNvSpPr/>
            <p:nvPr/>
          </p:nvSpPr>
          <p:spPr bwMode="gray">
            <a:xfrm>
              <a:off x="615923" y="5961206"/>
              <a:ext cx="4282448" cy="915706"/>
            </a:xfrm>
            <a:prstGeom prst="roundRect">
              <a:avLst>
                <a:gd name="adj" fmla="val 6959"/>
              </a:avLst>
            </a:prstGeom>
            <a:solidFill>
              <a:schemeClr val="bg1">
                <a:lumMod val="95000"/>
              </a:schemeClr>
            </a:solidFill>
            <a:ln w="9525" algn="ctr">
              <a:solidFill>
                <a:schemeClr val="accent1"/>
              </a:solidFill>
              <a:miter lim="800000"/>
              <a:headEnd/>
              <a:tailEnd/>
            </a:ln>
          </p:spPr>
          <p:txBody>
            <a:bodyPr wrap="square" lIns="88900" tIns="88900" rIns="88900" bIns="88900" rtlCol="0" anchor="ctr"/>
            <a:lstStyle/>
            <a:p>
              <a:pPr lvl="0" defTabSz="914400">
                <a:spcBef>
                  <a:spcPts val="400"/>
                </a:spcBef>
                <a:defRPr/>
              </a:pPr>
              <a:r>
                <a:rPr lang="en-US" sz="12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Data &amp; Pricing Complexity</a:t>
              </a:r>
            </a:p>
            <a:p>
              <a:pPr lvl="0" defTabSz="914400">
                <a:spcBef>
                  <a:spcPts val="400"/>
                </a:spcBef>
                <a:defRPr/>
              </a:pPr>
              <a:r>
                <a:rPr lang="en-US" sz="1200" dirty="0">
                  <a:solidFill>
                    <a:prstClr val="black"/>
                  </a:solidFill>
                  <a:latin typeface="Open Sans" panose="020B0606030504020204" pitchFamily="34" charset="0"/>
                  <a:ea typeface="Open Sans" panose="020B0606030504020204" pitchFamily="34" charset="0"/>
                  <a:cs typeface="Open Sans" panose="020B0606030504020204" pitchFamily="34" charset="0"/>
                </a:rPr>
                <a:t>The </a:t>
              </a:r>
              <a:r>
                <a:rPr lang="en-US" sz="1200" b="1" dirty="0">
                  <a:solidFill>
                    <a:prstClr val="black"/>
                  </a:solidFill>
                  <a:latin typeface="Open Sans" panose="020B0606030504020204" pitchFamily="34" charset="0"/>
                  <a:ea typeface="Open Sans" panose="020B0606030504020204" pitchFamily="34" charset="0"/>
                  <a:cs typeface="Open Sans" panose="020B0606030504020204" pitchFamily="34" charset="0"/>
                </a:rPr>
                <a:t>complexity of cloud provider service and pricing structures </a:t>
              </a:r>
              <a:r>
                <a:rPr lang="en-US" sz="1200" dirty="0">
                  <a:solidFill>
                    <a:prstClr val="black"/>
                  </a:solidFill>
                  <a:latin typeface="Open Sans" panose="020B0606030504020204" pitchFamily="34" charset="0"/>
                  <a:ea typeface="Open Sans" panose="020B0606030504020204" pitchFamily="34" charset="0"/>
                  <a:cs typeface="Open Sans" panose="020B0606030504020204" pitchFamily="34" charset="0"/>
                </a:rPr>
                <a:t>drives a necessity for enhanced mapping of organizational data to cloud provider bills</a:t>
              </a:r>
            </a:p>
          </p:txBody>
        </p:sp>
        <p:sp>
          <p:nvSpPr>
            <p:cNvPr id="36" name="Rectangle: Rounded Corners 35">
              <a:extLst>
                <a:ext uri="{FF2B5EF4-FFF2-40B4-BE49-F238E27FC236}">
                  <a16:creationId xmlns:a16="http://schemas.microsoft.com/office/drawing/2014/main" id="{7795D2E7-3C02-4562-B878-45FCAF64C90B}"/>
                </a:ext>
              </a:extLst>
            </p:cNvPr>
            <p:cNvSpPr/>
            <p:nvPr/>
          </p:nvSpPr>
          <p:spPr bwMode="gray">
            <a:xfrm>
              <a:off x="5002938" y="4997873"/>
              <a:ext cx="4282448" cy="915706"/>
            </a:xfrm>
            <a:prstGeom prst="roundRect">
              <a:avLst>
                <a:gd name="adj" fmla="val 7653"/>
              </a:avLst>
            </a:prstGeom>
            <a:solidFill>
              <a:schemeClr val="bg1">
                <a:lumMod val="95000"/>
              </a:schemeClr>
            </a:solidFill>
            <a:ln w="9525" algn="ctr">
              <a:solidFill>
                <a:schemeClr val="accent1"/>
              </a:solidFill>
              <a:miter lim="800000"/>
              <a:headEnd/>
              <a:tailEnd/>
            </a:ln>
          </p:spPr>
          <p:txBody>
            <a:bodyPr wrap="square" lIns="88900" tIns="88900" rIns="88900" bIns="88900" rtlCol="0" anchor="ctr"/>
            <a:lstStyle/>
            <a:p>
              <a:pPr defTabSz="914400">
                <a:spcBef>
                  <a:spcPts val="400"/>
                </a:spcBef>
                <a:defRPr/>
              </a:pPr>
              <a:r>
                <a:rPr lang="en-US" sz="12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Operating Model Changes</a:t>
              </a:r>
            </a:p>
            <a:p>
              <a:pPr lvl="0" defTabSz="914400">
                <a:spcBef>
                  <a:spcPts val="400"/>
                </a:spcBef>
                <a:defRPr/>
              </a:pPr>
              <a:r>
                <a:rPr lang="en-US" sz="1200" dirty="0">
                  <a:solidFill>
                    <a:prstClr val="black"/>
                  </a:solidFill>
                  <a:latin typeface="Open Sans" panose="020B0606030504020204" pitchFamily="34" charset="0"/>
                  <a:ea typeface="Open Sans" panose="020B0606030504020204" pitchFamily="34" charset="0"/>
                  <a:cs typeface="Open Sans" panose="020B0606030504020204" pitchFamily="34" charset="0"/>
                </a:rPr>
                <a:t>IT and Finance organizations will need to operate more efficiently together in order to support the </a:t>
              </a:r>
              <a:r>
                <a:rPr lang="en-US" sz="1200" b="1" dirty="0">
                  <a:solidFill>
                    <a:prstClr val="black"/>
                  </a:solidFill>
                  <a:latin typeface="Open Sans" panose="020B0606030504020204" pitchFamily="34" charset="0"/>
                  <a:ea typeface="Open Sans" panose="020B0606030504020204" pitchFamily="34" charset="0"/>
                  <a:cs typeface="Open Sans" panose="020B0606030504020204" pitchFamily="34" charset="0"/>
                </a:rPr>
                <a:t>agility of the business and pro-actively monitor and react to spend</a:t>
              </a:r>
            </a:p>
          </p:txBody>
        </p:sp>
        <p:sp>
          <p:nvSpPr>
            <p:cNvPr id="38" name="Rectangle: Rounded Corners 37">
              <a:extLst>
                <a:ext uri="{FF2B5EF4-FFF2-40B4-BE49-F238E27FC236}">
                  <a16:creationId xmlns:a16="http://schemas.microsoft.com/office/drawing/2014/main" id="{75E8C8EE-41D7-404A-A9F6-E5C7863F4756}"/>
                </a:ext>
              </a:extLst>
            </p:cNvPr>
            <p:cNvSpPr/>
            <p:nvPr/>
          </p:nvSpPr>
          <p:spPr bwMode="gray">
            <a:xfrm>
              <a:off x="4990427" y="5961206"/>
              <a:ext cx="4282448" cy="915706"/>
            </a:xfrm>
            <a:prstGeom prst="roundRect">
              <a:avLst>
                <a:gd name="adj" fmla="val 7652"/>
              </a:avLst>
            </a:prstGeom>
            <a:solidFill>
              <a:schemeClr val="bg1">
                <a:lumMod val="95000"/>
              </a:schemeClr>
            </a:solidFill>
            <a:ln w="9525" algn="ctr">
              <a:solidFill>
                <a:schemeClr val="accent1"/>
              </a:solidFill>
              <a:miter lim="800000"/>
              <a:headEnd/>
              <a:tailEnd/>
            </a:ln>
          </p:spPr>
          <p:txBody>
            <a:bodyPr wrap="square" lIns="88900" tIns="88900" rIns="88900" bIns="88900" rtlCol="0" anchor="ctr"/>
            <a:lstStyle/>
            <a:p>
              <a:pPr defTabSz="914400">
                <a:spcBef>
                  <a:spcPts val="400"/>
                </a:spcBef>
                <a:defRPr/>
              </a:pPr>
              <a:r>
                <a:rPr lang="en-US" sz="12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Ability to Predict Demand</a:t>
              </a:r>
            </a:p>
            <a:p>
              <a:pPr lvl="0" defTabSz="914400">
                <a:spcBef>
                  <a:spcPts val="400"/>
                </a:spcBef>
                <a:defRPr/>
              </a:pPr>
              <a:r>
                <a:rPr lang="en-US" sz="1200" dirty="0">
                  <a:solidFill>
                    <a:prstClr val="black"/>
                  </a:solidFill>
                  <a:latin typeface="Open Sans" panose="020B0606030504020204" pitchFamily="34" charset="0"/>
                  <a:ea typeface="Open Sans" panose="020B0606030504020204" pitchFamily="34" charset="0"/>
                  <a:cs typeface="Open Sans" panose="020B0606030504020204" pitchFamily="34" charset="0"/>
                </a:rPr>
                <a:t>Understanding future demand will drive what type of commercial option(s) are selected from service providers; </a:t>
              </a:r>
              <a:r>
                <a:rPr lang="en-US" sz="1200" b="1" dirty="0">
                  <a:solidFill>
                    <a:prstClr val="black"/>
                  </a:solidFill>
                  <a:latin typeface="Open Sans" panose="020B0606030504020204" pitchFamily="34" charset="0"/>
                  <a:ea typeface="Open Sans" panose="020B0606030504020204" pitchFamily="34" charset="0"/>
                  <a:cs typeface="Open Sans" panose="020B0606030504020204" pitchFamily="34" charset="0"/>
                </a:rPr>
                <a:t>use of on-demand vs subscription options is critical to gain cost efficiency</a:t>
              </a:r>
            </a:p>
          </p:txBody>
        </p:sp>
      </p:grpSp>
      <p:pic>
        <p:nvPicPr>
          <p:cNvPr id="39" name="Picture 38">
            <a:extLst>
              <a:ext uri="{FF2B5EF4-FFF2-40B4-BE49-F238E27FC236}">
                <a16:creationId xmlns:a16="http://schemas.microsoft.com/office/drawing/2014/main" id="{FAADD43A-41ED-49D5-BEC2-5FF7C96F045A}"/>
              </a:ext>
            </a:extLst>
          </p:cNvPr>
          <p:cNvPicPr>
            <a:picLocks noChangeAspect="1"/>
          </p:cNvPicPr>
          <p:nvPr/>
        </p:nvPicPr>
        <p:blipFill rotWithShape="1">
          <a:blip r:embed="rId8"/>
          <a:srcRect l="7299" t="-1595" r="7985" b="-1595"/>
          <a:stretch/>
        </p:blipFill>
        <p:spPr>
          <a:xfrm>
            <a:off x="9560369" y="3032534"/>
            <a:ext cx="3812185" cy="2700534"/>
          </a:xfrm>
          <a:prstGeom prst="roundRect">
            <a:avLst>
              <a:gd name="adj" fmla="val 2559"/>
            </a:avLst>
          </a:prstGeom>
          <a:ln w="9525">
            <a:solidFill>
              <a:schemeClr val="tx1">
                <a:lumMod val="85000"/>
                <a:lumOff val="15000"/>
              </a:schemeClr>
            </a:solidFill>
          </a:ln>
        </p:spPr>
      </p:pic>
      <p:sp>
        <p:nvSpPr>
          <p:cNvPr id="41" name="Rectangle: Rounded Corners 40">
            <a:extLst>
              <a:ext uri="{FF2B5EF4-FFF2-40B4-BE49-F238E27FC236}">
                <a16:creationId xmlns:a16="http://schemas.microsoft.com/office/drawing/2014/main" id="{B0F98636-9670-4910-B0FF-9518DC578DF6}"/>
              </a:ext>
            </a:extLst>
          </p:cNvPr>
          <p:cNvSpPr/>
          <p:nvPr/>
        </p:nvSpPr>
        <p:spPr bwMode="gray">
          <a:xfrm>
            <a:off x="9560369" y="6203621"/>
            <a:ext cx="3812185" cy="2738911"/>
          </a:xfrm>
          <a:prstGeom prst="roundRect">
            <a:avLst>
              <a:gd name="adj" fmla="val 2756"/>
            </a:avLst>
          </a:prstGeom>
          <a:solidFill>
            <a:schemeClr val="bg1"/>
          </a:solidFill>
          <a:ln w="9525" algn="ctr">
            <a:solidFill>
              <a:schemeClr val="tx1">
                <a:lumMod val="85000"/>
                <a:lumOff val="1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buFont typeface="Wingdings 2" pitchFamily="18" charset="2"/>
              <a:buNone/>
            </a:pPr>
            <a:endParaRPr lang="en-US" sz="1600" b="1" dirty="0">
              <a:solidFill>
                <a:schemeClr val="bg1"/>
              </a:solidFill>
            </a:endParaRPr>
          </a:p>
        </p:txBody>
      </p:sp>
      <p:pic>
        <p:nvPicPr>
          <p:cNvPr id="42" name="Picture 8" descr="Diagram&#10;&#10;Description automatically generated">
            <a:extLst>
              <a:ext uri="{FF2B5EF4-FFF2-40B4-BE49-F238E27FC236}">
                <a16:creationId xmlns:a16="http://schemas.microsoft.com/office/drawing/2014/main" id="{445B3A36-D15C-4A60-B4DE-55339B8E62F1}"/>
              </a:ext>
            </a:extLst>
          </p:cNvPr>
          <p:cNvPicPr>
            <a:picLocks noChangeAspect="1"/>
          </p:cNvPicPr>
          <p:nvPr/>
        </p:nvPicPr>
        <p:blipFill>
          <a:blip r:embed="rId9"/>
          <a:stretch>
            <a:fillRect/>
          </a:stretch>
        </p:blipFill>
        <p:spPr>
          <a:xfrm>
            <a:off x="9982313" y="6251988"/>
            <a:ext cx="2874393" cy="2647585"/>
          </a:xfrm>
          <a:prstGeom prst="rect">
            <a:avLst/>
          </a:prstGeom>
          <a:ln w="9525">
            <a:solidFill>
              <a:schemeClr val="tx1">
                <a:lumMod val="85000"/>
                <a:lumOff val="15000"/>
              </a:schemeClr>
            </a:solidFill>
          </a:ln>
        </p:spPr>
      </p:pic>
      <p:cxnSp>
        <p:nvCxnSpPr>
          <p:cNvPr id="27" name="Straight Connector 26">
            <a:extLst>
              <a:ext uri="{FF2B5EF4-FFF2-40B4-BE49-F238E27FC236}">
                <a16:creationId xmlns:a16="http://schemas.microsoft.com/office/drawing/2014/main" id="{591611F6-5B44-4F4B-B749-02A0FC150E27}"/>
              </a:ext>
            </a:extLst>
          </p:cNvPr>
          <p:cNvCxnSpPr>
            <a:cxnSpLocks/>
          </p:cNvCxnSpPr>
          <p:nvPr/>
        </p:nvCxnSpPr>
        <p:spPr>
          <a:xfrm>
            <a:off x="10018883" y="5968345"/>
            <a:ext cx="2895156" cy="0"/>
          </a:xfrm>
          <a:prstGeom prst="line">
            <a:avLst/>
          </a:prstGeom>
          <a:ln w="12700">
            <a:solidFill>
              <a:schemeClr val="tx1">
                <a:lumMod val="85000"/>
                <a:lumOff val="1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B1A83BF4-5BC2-4D0F-914F-50D40D23E092}"/>
              </a:ext>
            </a:extLst>
          </p:cNvPr>
          <p:cNvSpPr/>
          <p:nvPr/>
        </p:nvSpPr>
        <p:spPr bwMode="gray">
          <a:xfrm>
            <a:off x="11273131" y="5775014"/>
            <a:ext cx="386660" cy="386660"/>
          </a:xfrm>
          <a:prstGeom prst="ellipse">
            <a:avLst/>
          </a:prstGeom>
          <a:solidFill>
            <a:schemeClr val="bg1"/>
          </a:solidFill>
          <a:ln w="9525" algn="ctr">
            <a:solidFill>
              <a:schemeClr val="tx1">
                <a:lumMod val="85000"/>
                <a:lumOff val="15000"/>
              </a:schemeClr>
            </a:solid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algn="ctr">
              <a:lnSpc>
                <a:spcPct val="106000"/>
              </a:lnSpc>
            </a:pPr>
            <a:endParaRPr lang="en-US" sz="1600" b="1" dirty="0">
              <a:solidFill>
                <a:schemeClr val="bg1"/>
              </a:solidFill>
            </a:endParaRPr>
          </a:p>
        </p:txBody>
      </p:sp>
      <p:grpSp>
        <p:nvGrpSpPr>
          <p:cNvPr id="45" name="Group 44">
            <a:extLst>
              <a:ext uri="{FF2B5EF4-FFF2-40B4-BE49-F238E27FC236}">
                <a16:creationId xmlns:a16="http://schemas.microsoft.com/office/drawing/2014/main" id="{628FEE0C-E015-487F-BB46-190503B33194}"/>
              </a:ext>
            </a:extLst>
          </p:cNvPr>
          <p:cNvGrpSpPr/>
          <p:nvPr/>
        </p:nvGrpSpPr>
        <p:grpSpPr>
          <a:xfrm rot="5400000">
            <a:off x="11379910" y="5879163"/>
            <a:ext cx="173102" cy="214788"/>
            <a:chOff x="14302740" y="4911089"/>
            <a:chExt cx="233362" cy="289560"/>
          </a:xfrm>
        </p:grpSpPr>
        <p:sp>
          <p:nvSpPr>
            <p:cNvPr id="43" name="Arrow: Chevron 42">
              <a:extLst>
                <a:ext uri="{FF2B5EF4-FFF2-40B4-BE49-F238E27FC236}">
                  <a16:creationId xmlns:a16="http://schemas.microsoft.com/office/drawing/2014/main" id="{95401E02-91C7-43FC-A0B1-1D587C9B26B7}"/>
                </a:ext>
              </a:extLst>
            </p:cNvPr>
            <p:cNvSpPr/>
            <p:nvPr/>
          </p:nvSpPr>
          <p:spPr bwMode="gray">
            <a:xfrm>
              <a:off x="14302740" y="4911089"/>
              <a:ext cx="198120" cy="289560"/>
            </a:xfrm>
            <a:prstGeom prst="chevron">
              <a:avLst/>
            </a:prstGeom>
            <a:solidFill>
              <a:schemeClr val="tx1">
                <a:lumMod val="85000"/>
                <a:lumOff val="1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49" name="Arrow: Chevron 48">
              <a:extLst>
                <a:ext uri="{FF2B5EF4-FFF2-40B4-BE49-F238E27FC236}">
                  <a16:creationId xmlns:a16="http://schemas.microsoft.com/office/drawing/2014/main" id="{15239231-BD9C-4EED-9EB9-662C3FABFE93}"/>
                </a:ext>
              </a:extLst>
            </p:cNvPr>
            <p:cNvSpPr/>
            <p:nvPr/>
          </p:nvSpPr>
          <p:spPr bwMode="gray">
            <a:xfrm>
              <a:off x="14396561" y="4953897"/>
              <a:ext cx="139541" cy="203945"/>
            </a:xfrm>
            <a:prstGeom prst="chevron">
              <a:avLst/>
            </a:prstGeom>
            <a:solidFill>
              <a:schemeClr val="tx1">
                <a:lumMod val="50000"/>
                <a:lumOff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50" name="Rectangle: Rounded Corners 49">
            <a:extLst>
              <a:ext uri="{FF2B5EF4-FFF2-40B4-BE49-F238E27FC236}">
                <a16:creationId xmlns:a16="http://schemas.microsoft.com/office/drawing/2014/main" id="{BAE80967-D248-473C-840D-5ECA81E4E002}"/>
              </a:ext>
            </a:extLst>
          </p:cNvPr>
          <p:cNvSpPr/>
          <p:nvPr/>
        </p:nvSpPr>
        <p:spPr bwMode="gray">
          <a:xfrm>
            <a:off x="13539407" y="7545850"/>
            <a:ext cx="3812185" cy="1396683"/>
          </a:xfrm>
          <a:prstGeom prst="roundRect">
            <a:avLst>
              <a:gd name="adj" fmla="val 9501"/>
            </a:avLst>
          </a:prstGeom>
          <a:solidFill>
            <a:schemeClr val="bg1"/>
          </a:solidFill>
          <a:ln w="9525" algn="ctr">
            <a:solidFill>
              <a:schemeClr val="accent6"/>
            </a:solidFill>
            <a:miter lim="800000"/>
            <a:headEnd/>
            <a:tailEnd/>
          </a:ln>
        </p:spPr>
        <p:txBody>
          <a:bodyPr rot="0" spcFirstLastPara="0" vertOverflow="overflow" horzOverflow="overflow" vert="horz" wrap="square" lIns="1371600" tIns="88900" rIns="88900" bIns="88900" numCol="1" spcCol="0" rtlCol="0" fromWordArt="0" anchor="ctr" anchorCtr="0" forceAA="0" compatLnSpc="1">
            <a:prstTxWarp prst="textNoShape">
              <a:avLst/>
            </a:prstTxWarp>
            <a:noAutofit/>
          </a:bodyPr>
          <a:lstStyle/>
          <a:p>
            <a:pPr>
              <a:lnSpc>
                <a:spcPct val="106000"/>
              </a:lnSpc>
              <a:buFont typeface="Wingdings 2" pitchFamily="18" charset="2"/>
              <a:buNone/>
            </a:pPr>
            <a:r>
              <a:rPr lang="en-US" sz="1400" dirty="0">
                <a:latin typeface="Open Sans" panose="020B0606030504020204" pitchFamily="34" charset="0"/>
                <a:ea typeface="Open Sans" panose="020B0606030504020204" pitchFamily="34" charset="0"/>
                <a:cs typeface="Open Sans" panose="020B0606030504020204" pitchFamily="34" charset="0"/>
              </a:rPr>
              <a:t>Expected average increase in spend budget in 2021 - 2022</a:t>
            </a:r>
            <a:r>
              <a:rPr lang="en-US" sz="1400" baseline="30000" dirty="0">
                <a:latin typeface="Open Sans" panose="020B0606030504020204" pitchFamily="34" charset="0"/>
                <a:ea typeface="Open Sans" panose="020B0606030504020204" pitchFamily="34" charset="0"/>
                <a:cs typeface="Open Sans" panose="020B0606030504020204" pitchFamily="34" charset="0"/>
              </a:rPr>
              <a:t>1</a:t>
            </a:r>
          </a:p>
        </p:txBody>
      </p:sp>
      <p:sp>
        <p:nvSpPr>
          <p:cNvPr id="51" name="Rectangle: Rounded Corners 50">
            <a:extLst>
              <a:ext uri="{FF2B5EF4-FFF2-40B4-BE49-F238E27FC236}">
                <a16:creationId xmlns:a16="http://schemas.microsoft.com/office/drawing/2014/main" id="{92C2C296-6A77-4889-A64E-CD66D3B6C5CE}"/>
              </a:ext>
            </a:extLst>
          </p:cNvPr>
          <p:cNvSpPr/>
          <p:nvPr/>
        </p:nvSpPr>
        <p:spPr bwMode="gray">
          <a:xfrm>
            <a:off x="13539407" y="6041412"/>
            <a:ext cx="3812185" cy="1396683"/>
          </a:xfrm>
          <a:prstGeom prst="roundRect">
            <a:avLst>
              <a:gd name="adj" fmla="val 9501"/>
            </a:avLst>
          </a:prstGeom>
          <a:solidFill>
            <a:schemeClr val="bg1"/>
          </a:solidFill>
          <a:ln w="9525" algn="ctr">
            <a:solidFill>
              <a:schemeClr val="accent6"/>
            </a:solidFill>
            <a:miter lim="800000"/>
            <a:headEnd/>
            <a:tailEnd/>
          </a:ln>
        </p:spPr>
        <p:txBody>
          <a:bodyPr rot="0" spcFirstLastPara="0" vertOverflow="overflow" horzOverflow="overflow" vert="horz" wrap="square" lIns="1371600" tIns="88900" rIns="88900" bIns="88900" numCol="1" spcCol="0" rtlCol="0" fromWordArt="0" anchor="ctr" anchorCtr="0" forceAA="0" compatLnSpc="1">
            <a:prstTxWarp prst="textNoShape">
              <a:avLst/>
            </a:prstTxWarp>
            <a:noAutofit/>
          </a:bodyPr>
          <a:lstStyle/>
          <a:p>
            <a:pPr>
              <a:lnSpc>
                <a:spcPct val="106000"/>
              </a:lnSpc>
              <a:buFont typeface="Wingdings 2" pitchFamily="18" charset="2"/>
              <a:buNone/>
            </a:pPr>
            <a:r>
              <a:rPr lang="en-US" sz="1400" dirty="0">
                <a:latin typeface="Open Sans" panose="020B0606030504020204" pitchFamily="34" charset="0"/>
                <a:ea typeface="Open Sans" panose="020B0606030504020204" pitchFamily="34" charset="0"/>
                <a:cs typeface="Open Sans" panose="020B0606030504020204" pitchFamily="34" charset="0"/>
              </a:rPr>
              <a:t>Organizations have cloud spend optimization as their top cloud initiative</a:t>
            </a:r>
            <a:r>
              <a:rPr lang="en-US" sz="1400" baseline="30000" dirty="0">
                <a:latin typeface="Open Sans" panose="020B0606030504020204" pitchFamily="34" charset="0"/>
                <a:ea typeface="Open Sans" panose="020B0606030504020204" pitchFamily="34" charset="0"/>
                <a:cs typeface="Open Sans" panose="020B0606030504020204" pitchFamily="34" charset="0"/>
              </a:rPr>
              <a:t>1</a:t>
            </a:r>
          </a:p>
        </p:txBody>
      </p:sp>
      <p:sp>
        <p:nvSpPr>
          <p:cNvPr id="52" name="Rectangle: Rounded Corners 51">
            <a:extLst>
              <a:ext uri="{FF2B5EF4-FFF2-40B4-BE49-F238E27FC236}">
                <a16:creationId xmlns:a16="http://schemas.microsoft.com/office/drawing/2014/main" id="{DFF4B82C-0FA3-4E86-AADD-F68AA28E72E8}"/>
              </a:ext>
            </a:extLst>
          </p:cNvPr>
          <p:cNvSpPr/>
          <p:nvPr/>
        </p:nvSpPr>
        <p:spPr bwMode="gray">
          <a:xfrm>
            <a:off x="13539407" y="4536973"/>
            <a:ext cx="3812185" cy="1396683"/>
          </a:xfrm>
          <a:prstGeom prst="roundRect">
            <a:avLst>
              <a:gd name="adj" fmla="val 9501"/>
            </a:avLst>
          </a:prstGeom>
          <a:solidFill>
            <a:schemeClr val="bg1"/>
          </a:solidFill>
          <a:ln w="9525" algn="ctr">
            <a:solidFill>
              <a:schemeClr val="accent6"/>
            </a:solidFill>
            <a:miter lim="800000"/>
            <a:headEnd/>
            <a:tailEnd/>
          </a:ln>
        </p:spPr>
        <p:txBody>
          <a:bodyPr rot="0" spcFirstLastPara="0" vertOverflow="overflow" horzOverflow="overflow" vert="horz" wrap="square" lIns="1371600" tIns="88900" rIns="88900" bIns="88900" numCol="1" spcCol="0" rtlCol="0" fromWordArt="0" anchor="ctr" anchorCtr="0" forceAA="0" compatLnSpc="1">
            <a:prstTxWarp prst="textNoShape">
              <a:avLst/>
            </a:prstTxWarp>
            <a:noAutofit/>
          </a:bodyPr>
          <a:lstStyle/>
          <a:p>
            <a:pPr>
              <a:lnSpc>
                <a:spcPct val="106000"/>
              </a:lnSpc>
              <a:buFont typeface="Wingdings 2" pitchFamily="18" charset="2"/>
              <a:buNone/>
            </a:pPr>
            <a:r>
              <a:rPr lang="en-US" sz="1400" dirty="0">
                <a:latin typeface="Open Sans" panose="020B0606030504020204" pitchFamily="34" charset="0"/>
                <a:ea typeface="Open Sans" panose="020B0606030504020204" pitchFamily="34" charset="0"/>
                <a:cs typeface="Open Sans" panose="020B0606030504020204" pitchFamily="34" charset="0"/>
              </a:rPr>
              <a:t>Average overspend was reported by companies in 2020</a:t>
            </a:r>
            <a:r>
              <a:rPr lang="en-US" sz="1400" baseline="30000" dirty="0">
                <a:latin typeface="Open Sans" panose="020B0606030504020204" pitchFamily="34" charset="0"/>
                <a:ea typeface="Open Sans" panose="020B0606030504020204" pitchFamily="34" charset="0"/>
                <a:cs typeface="Open Sans" panose="020B0606030504020204" pitchFamily="34" charset="0"/>
              </a:rPr>
              <a:t>1</a:t>
            </a:r>
          </a:p>
        </p:txBody>
      </p:sp>
      <p:sp>
        <p:nvSpPr>
          <p:cNvPr id="53" name="Rectangle: Rounded Corners 52">
            <a:extLst>
              <a:ext uri="{FF2B5EF4-FFF2-40B4-BE49-F238E27FC236}">
                <a16:creationId xmlns:a16="http://schemas.microsoft.com/office/drawing/2014/main" id="{1A314B72-532B-4AAD-88D2-024869B888A1}"/>
              </a:ext>
            </a:extLst>
          </p:cNvPr>
          <p:cNvSpPr/>
          <p:nvPr/>
        </p:nvSpPr>
        <p:spPr bwMode="gray">
          <a:xfrm>
            <a:off x="13539407" y="3032535"/>
            <a:ext cx="3812185" cy="1396683"/>
          </a:xfrm>
          <a:prstGeom prst="roundRect">
            <a:avLst>
              <a:gd name="adj" fmla="val 9501"/>
            </a:avLst>
          </a:prstGeom>
          <a:solidFill>
            <a:schemeClr val="bg1"/>
          </a:solidFill>
          <a:ln w="9525" algn="ctr">
            <a:solidFill>
              <a:schemeClr val="accent6"/>
            </a:solidFill>
            <a:miter lim="800000"/>
            <a:headEnd/>
            <a:tailEnd/>
          </a:ln>
        </p:spPr>
        <p:txBody>
          <a:bodyPr rot="0" spcFirstLastPara="0" vertOverflow="overflow" horzOverflow="overflow" vert="horz" wrap="square" lIns="1371600" tIns="88900" rIns="88900" bIns="88900" numCol="1" spcCol="0" rtlCol="0" fromWordArt="0" anchor="ctr" anchorCtr="0" forceAA="0" compatLnSpc="1">
            <a:prstTxWarp prst="textNoShape">
              <a:avLst/>
            </a:prstTxWarp>
            <a:noAutofit/>
          </a:bodyPr>
          <a:lstStyle/>
          <a:p>
            <a:pPr lvl="0">
              <a:defRPr/>
            </a:pPr>
            <a:r>
              <a:rPr lang="en-US" sz="1400" kern="0">
                <a:solidFill>
                  <a:srgbClr val="000000"/>
                </a:solidFill>
                <a:latin typeface="Open Sans" panose="020B0606030504020204" pitchFamily="34" charset="0"/>
                <a:ea typeface="Open Sans" panose="020B0606030504020204" pitchFamily="34" charset="0"/>
                <a:cs typeface="Open Sans" panose="020B0606030504020204" pitchFamily="34" charset="0"/>
              </a:rPr>
              <a:t>Total cloud spend expected to be wasted as of March 2021</a:t>
            </a:r>
            <a:r>
              <a:rPr lang="en-US" sz="1400" kern="0" baseline="30000">
                <a:solidFill>
                  <a:srgbClr val="000000"/>
                </a:solidFill>
                <a:latin typeface="Open Sans" panose="020B0606030504020204" pitchFamily="34" charset="0"/>
                <a:ea typeface="Open Sans" panose="020B0606030504020204" pitchFamily="34" charset="0"/>
                <a:cs typeface="Open Sans" panose="020B0606030504020204" pitchFamily="34" charset="0"/>
              </a:rPr>
              <a:t>1</a:t>
            </a:r>
            <a:endParaRPr lang="en-US" sz="1400" kern="0" baseline="30000"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5" name="Rectangle 54">
            <a:extLst>
              <a:ext uri="{FF2B5EF4-FFF2-40B4-BE49-F238E27FC236}">
                <a16:creationId xmlns:a16="http://schemas.microsoft.com/office/drawing/2014/main" id="{17D95DAE-68A7-41EE-9770-3C68CF046C56}"/>
              </a:ext>
            </a:extLst>
          </p:cNvPr>
          <p:cNvSpPr/>
          <p:nvPr/>
        </p:nvSpPr>
        <p:spPr>
          <a:xfrm>
            <a:off x="526121" y="9734094"/>
            <a:ext cx="7772400" cy="230832"/>
          </a:xfrm>
          <a:prstGeom prst="rect">
            <a:avLst/>
          </a:prstGeom>
        </p:spPr>
        <p:txBody>
          <a:bodyPr>
            <a:spAutoFit/>
          </a:bodyPr>
          <a:lstStyle/>
          <a:p>
            <a:r>
              <a:rPr lang="en-US" sz="900" dirty="0">
                <a:latin typeface="Open Sans" panose="020B0606030504020204" pitchFamily="34" charset="0"/>
                <a:ea typeface="Open Sans" panose="020B0606030504020204" pitchFamily="34" charset="0"/>
                <a:cs typeface="Open Sans" panose="020B0606030504020204" pitchFamily="34" charset="0"/>
              </a:rPr>
              <a:t>Sources:  (1) Cloud Computing Trends: 2021 State of the Cloud Report’; Flexera</a:t>
            </a:r>
          </a:p>
        </p:txBody>
      </p:sp>
      <p:grpSp>
        <p:nvGrpSpPr>
          <p:cNvPr id="56" name="Group 380">
            <a:extLst>
              <a:ext uri="{FF2B5EF4-FFF2-40B4-BE49-F238E27FC236}">
                <a16:creationId xmlns:a16="http://schemas.microsoft.com/office/drawing/2014/main" id="{0ABB69F7-84FA-4DBC-ACFC-E01EEE78A0BE}"/>
              </a:ext>
            </a:extLst>
          </p:cNvPr>
          <p:cNvGrpSpPr>
            <a:grpSpLocks noChangeAspect="1"/>
          </p:cNvGrpSpPr>
          <p:nvPr/>
        </p:nvGrpSpPr>
        <p:grpSpPr bwMode="auto">
          <a:xfrm>
            <a:off x="13815469" y="3104920"/>
            <a:ext cx="914400" cy="914400"/>
            <a:chOff x="7362" y="1207"/>
            <a:chExt cx="340" cy="340"/>
          </a:xfrm>
          <a:solidFill>
            <a:schemeClr val="accent6"/>
          </a:solidFill>
        </p:grpSpPr>
        <p:sp>
          <p:nvSpPr>
            <p:cNvPr id="57" name="Freeform 381">
              <a:extLst>
                <a:ext uri="{FF2B5EF4-FFF2-40B4-BE49-F238E27FC236}">
                  <a16:creationId xmlns:a16="http://schemas.microsoft.com/office/drawing/2014/main" id="{8FE00DF0-4813-46E2-85C2-1DA19A77D960}"/>
                </a:ext>
              </a:extLst>
            </p:cNvPr>
            <p:cNvSpPr>
              <a:spLocks noEditPoints="1"/>
            </p:cNvSpPr>
            <p:nvPr/>
          </p:nvSpPr>
          <p:spPr bwMode="auto">
            <a:xfrm>
              <a:off x="7482" y="1271"/>
              <a:ext cx="99" cy="219"/>
            </a:xfrm>
            <a:custGeom>
              <a:avLst/>
              <a:gdLst>
                <a:gd name="T0" fmla="*/ 149 w 149"/>
                <a:gd name="T1" fmla="*/ 224 h 330"/>
                <a:gd name="T2" fmla="*/ 85 w 149"/>
                <a:gd name="T3" fmla="*/ 150 h 330"/>
                <a:gd name="T4" fmla="*/ 85 w 149"/>
                <a:gd name="T5" fmla="*/ 44 h 330"/>
                <a:gd name="T6" fmla="*/ 121 w 149"/>
                <a:gd name="T7" fmla="*/ 69 h 330"/>
                <a:gd name="T8" fmla="*/ 135 w 149"/>
                <a:gd name="T9" fmla="*/ 73 h 330"/>
                <a:gd name="T10" fmla="*/ 139 w 149"/>
                <a:gd name="T11" fmla="*/ 58 h 330"/>
                <a:gd name="T12" fmla="*/ 85 w 149"/>
                <a:gd name="T13" fmla="*/ 22 h 330"/>
                <a:gd name="T14" fmla="*/ 85 w 149"/>
                <a:gd name="T15" fmla="*/ 10 h 330"/>
                <a:gd name="T16" fmla="*/ 75 w 149"/>
                <a:gd name="T17" fmla="*/ 0 h 330"/>
                <a:gd name="T18" fmla="*/ 64 w 149"/>
                <a:gd name="T19" fmla="*/ 10 h 330"/>
                <a:gd name="T20" fmla="*/ 64 w 149"/>
                <a:gd name="T21" fmla="*/ 22 h 330"/>
                <a:gd name="T22" fmla="*/ 0 w 149"/>
                <a:gd name="T23" fmla="*/ 96 h 330"/>
                <a:gd name="T24" fmla="*/ 64 w 149"/>
                <a:gd name="T25" fmla="*/ 169 h 330"/>
                <a:gd name="T26" fmla="*/ 64 w 149"/>
                <a:gd name="T27" fmla="*/ 276 h 330"/>
                <a:gd name="T28" fmla="*/ 24 w 149"/>
                <a:gd name="T29" fmla="*/ 241 h 330"/>
                <a:gd name="T30" fmla="*/ 11 w 149"/>
                <a:gd name="T31" fmla="*/ 235 h 330"/>
                <a:gd name="T32" fmla="*/ 4 w 149"/>
                <a:gd name="T33" fmla="*/ 249 h 330"/>
                <a:gd name="T34" fmla="*/ 64 w 149"/>
                <a:gd name="T35" fmla="*/ 297 h 330"/>
                <a:gd name="T36" fmla="*/ 64 w 149"/>
                <a:gd name="T37" fmla="*/ 320 h 330"/>
                <a:gd name="T38" fmla="*/ 75 w 149"/>
                <a:gd name="T39" fmla="*/ 330 h 330"/>
                <a:gd name="T40" fmla="*/ 85 w 149"/>
                <a:gd name="T41" fmla="*/ 320 h 330"/>
                <a:gd name="T42" fmla="*/ 85 w 149"/>
                <a:gd name="T43" fmla="*/ 297 h 330"/>
                <a:gd name="T44" fmla="*/ 149 w 149"/>
                <a:gd name="T45" fmla="*/ 224 h 330"/>
                <a:gd name="T46" fmla="*/ 21 w 149"/>
                <a:gd name="T47" fmla="*/ 96 h 330"/>
                <a:gd name="T48" fmla="*/ 64 w 149"/>
                <a:gd name="T49" fmla="*/ 43 h 330"/>
                <a:gd name="T50" fmla="*/ 64 w 149"/>
                <a:gd name="T51" fmla="*/ 148 h 330"/>
                <a:gd name="T52" fmla="*/ 21 w 149"/>
                <a:gd name="T53" fmla="*/ 96 h 330"/>
                <a:gd name="T54" fmla="*/ 85 w 149"/>
                <a:gd name="T55" fmla="*/ 276 h 330"/>
                <a:gd name="T56" fmla="*/ 85 w 149"/>
                <a:gd name="T57" fmla="*/ 171 h 330"/>
                <a:gd name="T58" fmla="*/ 128 w 149"/>
                <a:gd name="T59" fmla="*/ 224 h 330"/>
                <a:gd name="T60" fmla="*/ 85 w 149"/>
                <a:gd name="T61" fmla="*/ 27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49" h="330">
                  <a:moveTo>
                    <a:pt x="149" y="224"/>
                  </a:moveTo>
                  <a:cubicBezTo>
                    <a:pt x="149" y="186"/>
                    <a:pt x="121" y="155"/>
                    <a:pt x="85" y="150"/>
                  </a:cubicBezTo>
                  <a:cubicBezTo>
                    <a:pt x="85" y="44"/>
                    <a:pt x="85" y="44"/>
                    <a:pt x="85" y="44"/>
                  </a:cubicBezTo>
                  <a:cubicBezTo>
                    <a:pt x="100" y="47"/>
                    <a:pt x="113" y="56"/>
                    <a:pt x="121" y="69"/>
                  </a:cubicBezTo>
                  <a:cubicBezTo>
                    <a:pt x="124" y="74"/>
                    <a:pt x="130" y="76"/>
                    <a:pt x="135" y="73"/>
                  </a:cubicBezTo>
                  <a:cubicBezTo>
                    <a:pt x="141" y="70"/>
                    <a:pt x="142" y="63"/>
                    <a:pt x="139" y="58"/>
                  </a:cubicBezTo>
                  <a:cubicBezTo>
                    <a:pt x="128" y="38"/>
                    <a:pt x="108" y="25"/>
                    <a:pt x="85" y="22"/>
                  </a:cubicBezTo>
                  <a:cubicBezTo>
                    <a:pt x="85" y="10"/>
                    <a:pt x="85" y="10"/>
                    <a:pt x="85" y="10"/>
                  </a:cubicBezTo>
                  <a:cubicBezTo>
                    <a:pt x="85" y="4"/>
                    <a:pt x="81" y="0"/>
                    <a:pt x="75" y="0"/>
                  </a:cubicBezTo>
                  <a:cubicBezTo>
                    <a:pt x="69" y="0"/>
                    <a:pt x="64" y="4"/>
                    <a:pt x="64" y="10"/>
                  </a:cubicBezTo>
                  <a:cubicBezTo>
                    <a:pt x="64" y="22"/>
                    <a:pt x="64" y="22"/>
                    <a:pt x="64" y="22"/>
                  </a:cubicBezTo>
                  <a:cubicBezTo>
                    <a:pt x="28" y="27"/>
                    <a:pt x="0" y="58"/>
                    <a:pt x="0" y="96"/>
                  </a:cubicBezTo>
                  <a:cubicBezTo>
                    <a:pt x="0" y="133"/>
                    <a:pt x="28" y="164"/>
                    <a:pt x="64" y="169"/>
                  </a:cubicBezTo>
                  <a:cubicBezTo>
                    <a:pt x="64" y="276"/>
                    <a:pt x="64" y="276"/>
                    <a:pt x="64" y="276"/>
                  </a:cubicBezTo>
                  <a:cubicBezTo>
                    <a:pt x="46" y="272"/>
                    <a:pt x="31" y="259"/>
                    <a:pt x="24" y="241"/>
                  </a:cubicBezTo>
                  <a:cubicBezTo>
                    <a:pt x="22" y="236"/>
                    <a:pt x="16" y="233"/>
                    <a:pt x="11" y="235"/>
                  </a:cubicBezTo>
                  <a:cubicBezTo>
                    <a:pt x="5" y="237"/>
                    <a:pt x="2" y="243"/>
                    <a:pt x="4" y="249"/>
                  </a:cubicBezTo>
                  <a:cubicBezTo>
                    <a:pt x="14" y="275"/>
                    <a:pt x="37" y="294"/>
                    <a:pt x="64" y="297"/>
                  </a:cubicBezTo>
                  <a:cubicBezTo>
                    <a:pt x="64" y="320"/>
                    <a:pt x="64" y="320"/>
                    <a:pt x="64" y="320"/>
                  </a:cubicBezTo>
                  <a:cubicBezTo>
                    <a:pt x="64" y="326"/>
                    <a:pt x="69" y="330"/>
                    <a:pt x="75" y="330"/>
                  </a:cubicBezTo>
                  <a:cubicBezTo>
                    <a:pt x="81" y="330"/>
                    <a:pt x="85" y="326"/>
                    <a:pt x="85" y="320"/>
                  </a:cubicBezTo>
                  <a:cubicBezTo>
                    <a:pt x="85" y="297"/>
                    <a:pt x="85" y="297"/>
                    <a:pt x="85" y="297"/>
                  </a:cubicBezTo>
                  <a:cubicBezTo>
                    <a:pt x="121" y="292"/>
                    <a:pt x="149" y="261"/>
                    <a:pt x="149" y="224"/>
                  </a:cubicBezTo>
                  <a:close/>
                  <a:moveTo>
                    <a:pt x="21" y="96"/>
                  </a:moveTo>
                  <a:cubicBezTo>
                    <a:pt x="21" y="70"/>
                    <a:pt x="40" y="48"/>
                    <a:pt x="64" y="43"/>
                  </a:cubicBezTo>
                  <a:cubicBezTo>
                    <a:pt x="64" y="148"/>
                    <a:pt x="64" y="148"/>
                    <a:pt x="64" y="148"/>
                  </a:cubicBezTo>
                  <a:cubicBezTo>
                    <a:pt x="40" y="143"/>
                    <a:pt x="21" y="121"/>
                    <a:pt x="21" y="96"/>
                  </a:cubicBezTo>
                  <a:close/>
                  <a:moveTo>
                    <a:pt x="85" y="276"/>
                  </a:moveTo>
                  <a:cubicBezTo>
                    <a:pt x="85" y="171"/>
                    <a:pt x="85" y="171"/>
                    <a:pt x="85" y="171"/>
                  </a:cubicBezTo>
                  <a:cubicBezTo>
                    <a:pt x="110" y="176"/>
                    <a:pt x="128" y="198"/>
                    <a:pt x="128" y="224"/>
                  </a:cubicBezTo>
                  <a:cubicBezTo>
                    <a:pt x="128" y="249"/>
                    <a:pt x="110" y="271"/>
                    <a:pt x="85" y="27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8" name="Freeform 382">
              <a:extLst>
                <a:ext uri="{FF2B5EF4-FFF2-40B4-BE49-F238E27FC236}">
                  <a16:creationId xmlns:a16="http://schemas.microsoft.com/office/drawing/2014/main" id="{06311128-53C0-4A94-9FD4-4987BB46DAF4}"/>
                </a:ext>
              </a:extLst>
            </p:cNvPr>
            <p:cNvSpPr>
              <a:spLocks noEditPoints="1"/>
            </p:cNvSpPr>
            <p:nvPr/>
          </p:nvSpPr>
          <p:spPr bwMode="auto">
            <a:xfrm>
              <a:off x="7362" y="120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2" name="Group 977">
            <a:extLst>
              <a:ext uri="{FF2B5EF4-FFF2-40B4-BE49-F238E27FC236}">
                <a16:creationId xmlns:a16="http://schemas.microsoft.com/office/drawing/2014/main" id="{03705077-F0A0-4F97-9CA1-373138828C02}"/>
              </a:ext>
            </a:extLst>
          </p:cNvPr>
          <p:cNvGrpSpPr>
            <a:grpSpLocks noChangeAspect="1"/>
          </p:cNvGrpSpPr>
          <p:nvPr/>
        </p:nvGrpSpPr>
        <p:grpSpPr bwMode="auto">
          <a:xfrm>
            <a:off x="13815469" y="6102845"/>
            <a:ext cx="914400" cy="914400"/>
            <a:chOff x="1925" y="3985"/>
            <a:chExt cx="340" cy="340"/>
          </a:xfrm>
          <a:solidFill>
            <a:schemeClr val="accent6"/>
          </a:solidFill>
        </p:grpSpPr>
        <p:sp>
          <p:nvSpPr>
            <p:cNvPr id="63" name="Freeform 978">
              <a:extLst>
                <a:ext uri="{FF2B5EF4-FFF2-40B4-BE49-F238E27FC236}">
                  <a16:creationId xmlns:a16="http://schemas.microsoft.com/office/drawing/2014/main" id="{B9321CAF-27B8-4C7D-B62E-8FA5F543FC8C}"/>
                </a:ext>
              </a:extLst>
            </p:cNvPr>
            <p:cNvSpPr>
              <a:spLocks noEditPoints="1"/>
            </p:cNvSpPr>
            <p:nvPr/>
          </p:nvSpPr>
          <p:spPr bwMode="auto">
            <a:xfrm>
              <a:off x="2017" y="4049"/>
              <a:ext cx="156" cy="212"/>
            </a:xfrm>
            <a:custGeom>
              <a:avLst/>
              <a:gdLst>
                <a:gd name="T0" fmla="*/ 118 w 235"/>
                <a:gd name="T1" fmla="*/ 0 h 320"/>
                <a:gd name="T2" fmla="*/ 118 w 235"/>
                <a:gd name="T3" fmla="*/ 0 h 320"/>
                <a:gd name="T4" fmla="*/ 117 w 235"/>
                <a:gd name="T5" fmla="*/ 0 h 320"/>
                <a:gd name="T6" fmla="*/ 0 w 235"/>
                <a:gd name="T7" fmla="*/ 117 h 320"/>
                <a:gd name="T8" fmla="*/ 17 w 235"/>
                <a:gd name="T9" fmla="*/ 176 h 320"/>
                <a:gd name="T10" fmla="*/ 109 w 235"/>
                <a:gd name="T11" fmla="*/ 315 h 320"/>
                <a:gd name="T12" fmla="*/ 117 w 235"/>
                <a:gd name="T13" fmla="*/ 320 h 320"/>
                <a:gd name="T14" fmla="*/ 118 w 235"/>
                <a:gd name="T15" fmla="*/ 320 h 320"/>
                <a:gd name="T16" fmla="*/ 118 w 235"/>
                <a:gd name="T17" fmla="*/ 320 h 320"/>
                <a:gd name="T18" fmla="*/ 127 w 235"/>
                <a:gd name="T19" fmla="*/ 315 h 320"/>
                <a:gd name="T20" fmla="*/ 219 w 235"/>
                <a:gd name="T21" fmla="*/ 176 h 320"/>
                <a:gd name="T22" fmla="*/ 235 w 235"/>
                <a:gd name="T23" fmla="*/ 117 h 320"/>
                <a:gd name="T24" fmla="*/ 118 w 235"/>
                <a:gd name="T25" fmla="*/ 0 h 320"/>
                <a:gd name="T26" fmla="*/ 201 w 235"/>
                <a:gd name="T27" fmla="*/ 164 h 320"/>
                <a:gd name="T28" fmla="*/ 118 w 235"/>
                <a:gd name="T29" fmla="*/ 290 h 320"/>
                <a:gd name="T30" fmla="*/ 35 w 235"/>
                <a:gd name="T31" fmla="*/ 165 h 320"/>
                <a:gd name="T32" fmla="*/ 22 w 235"/>
                <a:gd name="T33" fmla="*/ 117 h 320"/>
                <a:gd name="T34" fmla="*/ 117 w 235"/>
                <a:gd name="T35" fmla="*/ 21 h 320"/>
                <a:gd name="T36" fmla="*/ 118 w 235"/>
                <a:gd name="T37" fmla="*/ 21 h 320"/>
                <a:gd name="T38" fmla="*/ 118 w 235"/>
                <a:gd name="T39" fmla="*/ 21 h 320"/>
                <a:gd name="T40" fmla="*/ 213 w 235"/>
                <a:gd name="T41" fmla="*/ 117 h 320"/>
                <a:gd name="T42" fmla="*/ 201 w 235"/>
                <a:gd name="T43" fmla="*/ 16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20">
                  <a:moveTo>
                    <a:pt x="118" y="0"/>
                  </a:moveTo>
                  <a:cubicBezTo>
                    <a:pt x="118" y="0"/>
                    <a:pt x="118" y="0"/>
                    <a:pt x="118" y="0"/>
                  </a:cubicBezTo>
                  <a:cubicBezTo>
                    <a:pt x="118" y="0"/>
                    <a:pt x="117" y="0"/>
                    <a:pt x="117" y="0"/>
                  </a:cubicBezTo>
                  <a:cubicBezTo>
                    <a:pt x="53" y="0"/>
                    <a:pt x="0" y="52"/>
                    <a:pt x="0" y="117"/>
                  </a:cubicBezTo>
                  <a:cubicBezTo>
                    <a:pt x="0" y="139"/>
                    <a:pt x="5" y="156"/>
                    <a:pt x="17" y="176"/>
                  </a:cubicBezTo>
                  <a:cubicBezTo>
                    <a:pt x="109" y="315"/>
                    <a:pt x="109" y="315"/>
                    <a:pt x="109" y="315"/>
                  </a:cubicBezTo>
                  <a:cubicBezTo>
                    <a:pt x="111" y="318"/>
                    <a:pt x="114" y="320"/>
                    <a:pt x="117" y="320"/>
                  </a:cubicBezTo>
                  <a:cubicBezTo>
                    <a:pt x="117" y="320"/>
                    <a:pt x="118" y="320"/>
                    <a:pt x="118" y="320"/>
                  </a:cubicBezTo>
                  <a:cubicBezTo>
                    <a:pt x="118" y="320"/>
                    <a:pt x="118" y="320"/>
                    <a:pt x="118" y="320"/>
                  </a:cubicBezTo>
                  <a:cubicBezTo>
                    <a:pt x="121" y="320"/>
                    <a:pt x="125" y="318"/>
                    <a:pt x="127" y="315"/>
                  </a:cubicBezTo>
                  <a:cubicBezTo>
                    <a:pt x="219" y="176"/>
                    <a:pt x="219" y="176"/>
                    <a:pt x="219" y="176"/>
                  </a:cubicBezTo>
                  <a:cubicBezTo>
                    <a:pt x="230" y="156"/>
                    <a:pt x="235" y="139"/>
                    <a:pt x="235" y="117"/>
                  </a:cubicBezTo>
                  <a:cubicBezTo>
                    <a:pt x="235" y="52"/>
                    <a:pt x="182" y="0"/>
                    <a:pt x="118" y="0"/>
                  </a:cubicBezTo>
                  <a:close/>
                  <a:moveTo>
                    <a:pt x="201" y="164"/>
                  </a:moveTo>
                  <a:cubicBezTo>
                    <a:pt x="118" y="290"/>
                    <a:pt x="118" y="290"/>
                    <a:pt x="118" y="290"/>
                  </a:cubicBezTo>
                  <a:cubicBezTo>
                    <a:pt x="35" y="165"/>
                    <a:pt x="35" y="165"/>
                    <a:pt x="35" y="165"/>
                  </a:cubicBezTo>
                  <a:cubicBezTo>
                    <a:pt x="25" y="149"/>
                    <a:pt x="22" y="135"/>
                    <a:pt x="22" y="117"/>
                  </a:cubicBezTo>
                  <a:cubicBezTo>
                    <a:pt x="22" y="64"/>
                    <a:pt x="65" y="21"/>
                    <a:pt x="117" y="21"/>
                  </a:cubicBezTo>
                  <a:cubicBezTo>
                    <a:pt x="117" y="21"/>
                    <a:pt x="118" y="21"/>
                    <a:pt x="118" y="21"/>
                  </a:cubicBezTo>
                  <a:cubicBezTo>
                    <a:pt x="118" y="21"/>
                    <a:pt x="118" y="21"/>
                    <a:pt x="118" y="21"/>
                  </a:cubicBezTo>
                  <a:cubicBezTo>
                    <a:pt x="170" y="21"/>
                    <a:pt x="213" y="64"/>
                    <a:pt x="213" y="117"/>
                  </a:cubicBezTo>
                  <a:cubicBezTo>
                    <a:pt x="213" y="135"/>
                    <a:pt x="210" y="149"/>
                    <a:pt x="201" y="1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979">
              <a:extLst>
                <a:ext uri="{FF2B5EF4-FFF2-40B4-BE49-F238E27FC236}">
                  <a16:creationId xmlns:a16="http://schemas.microsoft.com/office/drawing/2014/main" id="{C0B83176-A082-4331-BE04-73673952735E}"/>
                </a:ext>
              </a:extLst>
            </p:cNvPr>
            <p:cNvSpPr>
              <a:spLocks noEditPoints="1"/>
            </p:cNvSpPr>
            <p:nvPr/>
          </p:nvSpPr>
          <p:spPr bwMode="auto">
            <a:xfrm>
              <a:off x="2059" y="4091"/>
              <a:ext cx="71" cy="71"/>
            </a:xfrm>
            <a:custGeom>
              <a:avLst/>
              <a:gdLst>
                <a:gd name="T0" fmla="*/ 54 w 107"/>
                <a:gd name="T1" fmla="*/ 0 h 106"/>
                <a:gd name="T2" fmla="*/ 0 w 107"/>
                <a:gd name="T3" fmla="*/ 53 h 106"/>
                <a:gd name="T4" fmla="*/ 54 w 107"/>
                <a:gd name="T5" fmla="*/ 106 h 106"/>
                <a:gd name="T6" fmla="*/ 107 w 107"/>
                <a:gd name="T7" fmla="*/ 53 h 106"/>
                <a:gd name="T8" fmla="*/ 54 w 107"/>
                <a:gd name="T9" fmla="*/ 0 h 106"/>
                <a:gd name="T10" fmla="*/ 54 w 107"/>
                <a:gd name="T11" fmla="*/ 85 h 106"/>
                <a:gd name="T12" fmla="*/ 22 w 107"/>
                <a:gd name="T13" fmla="*/ 53 h 106"/>
                <a:gd name="T14" fmla="*/ 54 w 107"/>
                <a:gd name="T15" fmla="*/ 21 h 106"/>
                <a:gd name="T16" fmla="*/ 86 w 107"/>
                <a:gd name="T17" fmla="*/ 53 h 106"/>
                <a:gd name="T18" fmla="*/ 54 w 107"/>
                <a:gd name="T19" fmla="*/ 8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6">
                  <a:moveTo>
                    <a:pt x="54" y="0"/>
                  </a:moveTo>
                  <a:cubicBezTo>
                    <a:pt x="24" y="0"/>
                    <a:pt x="0" y="24"/>
                    <a:pt x="0" y="53"/>
                  </a:cubicBezTo>
                  <a:cubicBezTo>
                    <a:pt x="0" y="82"/>
                    <a:pt x="24" y="106"/>
                    <a:pt x="54" y="106"/>
                  </a:cubicBezTo>
                  <a:cubicBezTo>
                    <a:pt x="83" y="106"/>
                    <a:pt x="107" y="82"/>
                    <a:pt x="107" y="53"/>
                  </a:cubicBezTo>
                  <a:cubicBezTo>
                    <a:pt x="107" y="24"/>
                    <a:pt x="83" y="0"/>
                    <a:pt x="54" y="0"/>
                  </a:cubicBezTo>
                  <a:close/>
                  <a:moveTo>
                    <a:pt x="54" y="85"/>
                  </a:moveTo>
                  <a:cubicBezTo>
                    <a:pt x="36" y="85"/>
                    <a:pt x="22" y="71"/>
                    <a:pt x="22" y="53"/>
                  </a:cubicBezTo>
                  <a:cubicBezTo>
                    <a:pt x="22" y="35"/>
                    <a:pt x="36" y="21"/>
                    <a:pt x="54" y="21"/>
                  </a:cubicBezTo>
                  <a:cubicBezTo>
                    <a:pt x="71" y="21"/>
                    <a:pt x="86" y="35"/>
                    <a:pt x="86" y="53"/>
                  </a:cubicBezTo>
                  <a:cubicBezTo>
                    <a:pt x="86" y="71"/>
                    <a:pt x="71" y="85"/>
                    <a:pt x="54"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980">
              <a:extLst>
                <a:ext uri="{FF2B5EF4-FFF2-40B4-BE49-F238E27FC236}">
                  <a16:creationId xmlns:a16="http://schemas.microsoft.com/office/drawing/2014/main" id="{30E59C54-B500-4FF1-AAF2-CF59A8BB27E4}"/>
                </a:ext>
              </a:extLst>
            </p:cNvPr>
            <p:cNvSpPr>
              <a:spLocks noEditPoints="1"/>
            </p:cNvSpPr>
            <p:nvPr/>
          </p:nvSpPr>
          <p:spPr bwMode="auto">
            <a:xfrm>
              <a:off x="1925" y="398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6" name="Group 367">
            <a:extLst>
              <a:ext uri="{FF2B5EF4-FFF2-40B4-BE49-F238E27FC236}">
                <a16:creationId xmlns:a16="http://schemas.microsoft.com/office/drawing/2014/main" id="{D909E4EA-8C17-4AAB-98BD-46D7807480B5}"/>
              </a:ext>
            </a:extLst>
          </p:cNvPr>
          <p:cNvGrpSpPr>
            <a:grpSpLocks noChangeAspect="1"/>
          </p:cNvGrpSpPr>
          <p:nvPr/>
        </p:nvGrpSpPr>
        <p:grpSpPr bwMode="auto">
          <a:xfrm>
            <a:off x="13818149" y="7598927"/>
            <a:ext cx="911720" cy="914400"/>
            <a:chOff x="4383" y="2091"/>
            <a:chExt cx="340" cy="341"/>
          </a:xfrm>
          <a:solidFill>
            <a:schemeClr val="accent6"/>
          </a:solidFill>
        </p:grpSpPr>
        <p:sp>
          <p:nvSpPr>
            <p:cNvPr id="67" name="Freeform 262">
              <a:extLst>
                <a:ext uri="{FF2B5EF4-FFF2-40B4-BE49-F238E27FC236}">
                  <a16:creationId xmlns:a16="http://schemas.microsoft.com/office/drawing/2014/main" id="{48FF30B7-F88F-488B-8CCC-607B28C16246}"/>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8" name="Freeform 263">
              <a:extLst>
                <a:ext uri="{FF2B5EF4-FFF2-40B4-BE49-F238E27FC236}">
                  <a16:creationId xmlns:a16="http://schemas.microsoft.com/office/drawing/2014/main" id="{9E0229D5-3EA4-46A5-AB95-9931DDE1C254}"/>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70" name="TextBox 69">
            <a:extLst>
              <a:ext uri="{FF2B5EF4-FFF2-40B4-BE49-F238E27FC236}">
                <a16:creationId xmlns:a16="http://schemas.microsoft.com/office/drawing/2014/main" id="{5843654F-A2C9-40C0-8B2E-16B350F26355}"/>
              </a:ext>
            </a:extLst>
          </p:cNvPr>
          <p:cNvSpPr txBox="1"/>
          <p:nvPr/>
        </p:nvSpPr>
        <p:spPr>
          <a:xfrm>
            <a:off x="13905582" y="4020025"/>
            <a:ext cx="734175" cy="430887"/>
          </a:xfrm>
          <a:prstGeom prst="rect">
            <a:avLst/>
          </a:prstGeom>
          <a:noFill/>
        </p:spPr>
        <p:txBody>
          <a:bodyPr wrap="none" lIns="0" tIns="0" rIns="0" bIns="0">
            <a:spAutoFit/>
          </a:bodyPr>
          <a:lstStyle/>
          <a:p>
            <a:pPr lvl="0" algn="ctr">
              <a:defRPr/>
            </a:pPr>
            <a:r>
              <a:rPr lang="en-US" sz="2800" b="1" kern="0" dirty="0">
                <a:solidFill>
                  <a:schemeClr val="accent6"/>
                </a:solidFill>
                <a:latin typeface="Open Sans"/>
              </a:rPr>
              <a:t>30%</a:t>
            </a:r>
          </a:p>
        </p:txBody>
      </p:sp>
      <p:sp>
        <p:nvSpPr>
          <p:cNvPr id="71" name="TextBox 70">
            <a:extLst>
              <a:ext uri="{FF2B5EF4-FFF2-40B4-BE49-F238E27FC236}">
                <a16:creationId xmlns:a16="http://schemas.microsoft.com/office/drawing/2014/main" id="{CCA4D092-45EF-4BC2-B2CF-FA5CD5E50AA8}"/>
              </a:ext>
            </a:extLst>
          </p:cNvPr>
          <p:cNvSpPr txBox="1"/>
          <p:nvPr/>
        </p:nvSpPr>
        <p:spPr>
          <a:xfrm>
            <a:off x="13905582" y="5517624"/>
            <a:ext cx="734175" cy="430887"/>
          </a:xfrm>
          <a:prstGeom prst="rect">
            <a:avLst/>
          </a:prstGeom>
          <a:noFill/>
        </p:spPr>
        <p:txBody>
          <a:bodyPr wrap="none" lIns="0" tIns="0" rIns="0" bIns="0">
            <a:spAutoFit/>
          </a:bodyPr>
          <a:lstStyle/>
          <a:p>
            <a:pPr lvl="0" algn="ctr">
              <a:defRPr/>
            </a:pPr>
            <a:r>
              <a:rPr lang="en-US" sz="2800" b="1" kern="0" dirty="0">
                <a:solidFill>
                  <a:schemeClr val="accent6"/>
                </a:solidFill>
                <a:latin typeface="Open Sans"/>
              </a:rPr>
              <a:t>24%</a:t>
            </a:r>
          </a:p>
        </p:txBody>
      </p:sp>
      <p:sp>
        <p:nvSpPr>
          <p:cNvPr id="72" name="TextBox 71">
            <a:extLst>
              <a:ext uri="{FF2B5EF4-FFF2-40B4-BE49-F238E27FC236}">
                <a16:creationId xmlns:a16="http://schemas.microsoft.com/office/drawing/2014/main" id="{91B63287-2FFE-469F-A14C-F34C580A31B8}"/>
              </a:ext>
            </a:extLst>
          </p:cNvPr>
          <p:cNvSpPr txBox="1"/>
          <p:nvPr/>
        </p:nvSpPr>
        <p:spPr>
          <a:xfrm>
            <a:off x="13905582" y="7002190"/>
            <a:ext cx="734175" cy="430887"/>
          </a:xfrm>
          <a:prstGeom prst="rect">
            <a:avLst/>
          </a:prstGeom>
          <a:noFill/>
        </p:spPr>
        <p:txBody>
          <a:bodyPr wrap="none" lIns="0" tIns="0" rIns="0" bIns="0">
            <a:spAutoFit/>
          </a:bodyPr>
          <a:lstStyle/>
          <a:p>
            <a:pPr lvl="0" algn="ctr">
              <a:defRPr/>
            </a:pPr>
            <a:r>
              <a:rPr lang="en-US" sz="2800" b="1" kern="0" dirty="0">
                <a:solidFill>
                  <a:schemeClr val="accent6"/>
                </a:solidFill>
                <a:latin typeface="Open Sans"/>
              </a:rPr>
              <a:t>61%</a:t>
            </a:r>
          </a:p>
        </p:txBody>
      </p:sp>
      <p:sp>
        <p:nvSpPr>
          <p:cNvPr id="73" name="TextBox 72">
            <a:extLst>
              <a:ext uri="{FF2B5EF4-FFF2-40B4-BE49-F238E27FC236}">
                <a16:creationId xmlns:a16="http://schemas.microsoft.com/office/drawing/2014/main" id="{7F075A0B-26CA-430B-90E7-03DF8CC11E85}"/>
              </a:ext>
            </a:extLst>
          </p:cNvPr>
          <p:cNvSpPr txBox="1"/>
          <p:nvPr/>
        </p:nvSpPr>
        <p:spPr>
          <a:xfrm>
            <a:off x="13905582" y="8513294"/>
            <a:ext cx="734175" cy="430887"/>
          </a:xfrm>
          <a:prstGeom prst="rect">
            <a:avLst/>
          </a:prstGeom>
          <a:noFill/>
        </p:spPr>
        <p:txBody>
          <a:bodyPr wrap="none" lIns="0" tIns="0" rIns="0" bIns="0">
            <a:spAutoFit/>
          </a:bodyPr>
          <a:lstStyle/>
          <a:p>
            <a:pPr lvl="0" algn="ctr">
              <a:defRPr/>
            </a:pPr>
            <a:r>
              <a:rPr lang="en-US" sz="2800" b="1" kern="0" dirty="0">
                <a:solidFill>
                  <a:schemeClr val="accent6"/>
                </a:solidFill>
                <a:latin typeface="Open Sans"/>
              </a:rPr>
              <a:t>39%</a:t>
            </a:r>
          </a:p>
        </p:txBody>
      </p:sp>
      <p:grpSp>
        <p:nvGrpSpPr>
          <p:cNvPr id="74" name="Group 487">
            <a:extLst>
              <a:ext uri="{FF2B5EF4-FFF2-40B4-BE49-F238E27FC236}">
                <a16:creationId xmlns:a16="http://schemas.microsoft.com/office/drawing/2014/main" id="{8EACBB42-FC27-4F01-A7BD-9246D2C6C551}"/>
              </a:ext>
            </a:extLst>
          </p:cNvPr>
          <p:cNvGrpSpPr>
            <a:grpSpLocks noChangeAspect="1"/>
          </p:cNvGrpSpPr>
          <p:nvPr/>
        </p:nvGrpSpPr>
        <p:grpSpPr bwMode="auto">
          <a:xfrm>
            <a:off x="8848688" y="4224819"/>
            <a:ext cx="370106" cy="370106"/>
            <a:chOff x="6566" y="1944"/>
            <a:chExt cx="341" cy="341"/>
          </a:xfrm>
          <a:solidFill>
            <a:schemeClr val="bg1"/>
          </a:solidFill>
        </p:grpSpPr>
        <p:sp>
          <p:nvSpPr>
            <p:cNvPr id="75" name="Freeform 488">
              <a:extLst>
                <a:ext uri="{FF2B5EF4-FFF2-40B4-BE49-F238E27FC236}">
                  <a16:creationId xmlns:a16="http://schemas.microsoft.com/office/drawing/2014/main" id="{D2CE2C12-C4B6-4B8E-970A-EBAAF74D3DE5}"/>
                </a:ext>
              </a:extLst>
            </p:cNvPr>
            <p:cNvSpPr>
              <a:spLocks noEditPoints="1"/>
            </p:cNvSpPr>
            <p:nvPr/>
          </p:nvSpPr>
          <p:spPr bwMode="auto">
            <a:xfrm>
              <a:off x="6566" y="1944"/>
              <a:ext cx="341"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6" name="Freeform 489">
              <a:extLst>
                <a:ext uri="{FF2B5EF4-FFF2-40B4-BE49-F238E27FC236}">
                  <a16:creationId xmlns:a16="http://schemas.microsoft.com/office/drawing/2014/main" id="{DDE6A94C-4C38-4992-B81A-3E3B8974D5E8}"/>
                </a:ext>
              </a:extLst>
            </p:cNvPr>
            <p:cNvSpPr>
              <a:spLocks noEditPoints="1"/>
            </p:cNvSpPr>
            <p:nvPr/>
          </p:nvSpPr>
          <p:spPr bwMode="auto">
            <a:xfrm>
              <a:off x="6715" y="2178"/>
              <a:ext cx="43" cy="43"/>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21 h 64"/>
                <a:gd name="T12" fmla="*/ 21 w 64"/>
                <a:gd name="T13" fmla="*/ 32 h 64"/>
                <a:gd name="T14" fmla="*/ 32 w 64"/>
                <a:gd name="T15" fmla="*/ 42 h 64"/>
                <a:gd name="T16" fmla="*/ 42 w 64"/>
                <a:gd name="T17" fmla="*/ 32 h 64"/>
                <a:gd name="T18" fmla="*/ 32 w 64"/>
                <a:gd name="T19" fmla="*/ 2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49"/>
                    <a:pt x="0" y="32"/>
                  </a:cubicBezTo>
                  <a:cubicBezTo>
                    <a:pt x="0" y="14"/>
                    <a:pt x="14" y="0"/>
                    <a:pt x="32" y="0"/>
                  </a:cubicBezTo>
                  <a:cubicBezTo>
                    <a:pt x="49" y="0"/>
                    <a:pt x="64" y="14"/>
                    <a:pt x="64" y="32"/>
                  </a:cubicBezTo>
                  <a:cubicBezTo>
                    <a:pt x="64" y="49"/>
                    <a:pt x="49" y="64"/>
                    <a:pt x="32" y="64"/>
                  </a:cubicBezTo>
                  <a:close/>
                  <a:moveTo>
                    <a:pt x="32" y="21"/>
                  </a:moveTo>
                  <a:cubicBezTo>
                    <a:pt x="26" y="21"/>
                    <a:pt x="21" y="26"/>
                    <a:pt x="21" y="32"/>
                  </a:cubicBezTo>
                  <a:cubicBezTo>
                    <a:pt x="21" y="38"/>
                    <a:pt x="26" y="42"/>
                    <a:pt x="32" y="42"/>
                  </a:cubicBezTo>
                  <a:cubicBezTo>
                    <a:pt x="38" y="42"/>
                    <a:pt x="42" y="38"/>
                    <a:pt x="42" y="32"/>
                  </a:cubicBezTo>
                  <a:cubicBezTo>
                    <a:pt x="42" y="26"/>
                    <a:pt x="38" y="21"/>
                    <a:pt x="3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7" name="Freeform 490">
              <a:extLst>
                <a:ext uri="{FF2B5EF4-FFF2-40B4-BE49-F238E27FC236}">
                  <a16:creationId xmlns:a16="http://schemas.microsoft.com/office/drawing/2014/main" id="{1A26B239-54FA-44EA-ADD3-FD46428A2340}"/>
                </a:ext>
              </a:extLst>
            </p:cNvPr>
            <p:cNvSpPr>
              <a:spLocks noEditPoints="1"/>
            </p:cNvSpPr>
            <p:nvPr/>
          </p:nvSpPr>
          <p:spPr bwMode="auto">
            <a:xfrm>
              <a:off x="6673" y="2008"/>
              <a:ext cx="127" cy="156"/>
            </a:xfrm>
            <a:custGeom>
              <a:avLst/>
              <a:gdLst>
                <a:gd name="T0" fmla="*/ 116 w 191"/>
                <a:gd name="T1" fmla="*/ 234 h 234"/>
                <a:gd name="T2" fmla="*/ 73 w 191"/>
                <a:gd name="T3" fmla="*/ 234 h 234"/>
                <a:gd name="T4" fmla="*/ 63 w 191"/>
                <a:gd name="T5" fmla="*/ 224 h 234"/>
                <a:gd name="T6" fmla="*/ 63 w 191"/>
                <a:gd name="T7" fmla="*/ 138 h 234"/>
                <a:gd name="T8" fmla="*/ 66 w 191"/>
                <a:gd name="T9" fmla="*/ 131 h 234"/>
                <a:gd name="T10" fmla="*/ 73 w 191"/>
                <a:gd name="T11" fmla="*/ 128 h 234"/>
                <a:gd name="T12" fmla="*/ 95 w 191"/>
                <a:gd name="T13" fmla="*/ 128 h 234"/>
                <a:gd name="T14" fmla="*/ 127 w 191"/>
                <a:gd name="T15" fmla="*/ 96 h 234"/>
                <a:gd name="T16" fmla="*/ 95 w 191"/>
                <a:gd name="T17" fmla="*/ 64 h 234"/>
                <a:gd name="T18" fmla="*/ 63 w 191"/>
                <a:gd name="T19" fmla="*/ 90 h 234"/>
                <a:gd name="T20" fmla="*/ 53 w 191"/>
                <a:gd name="T21" fmla="*/ 99 h 234"/>
                <a:gd name="T22" fmla="*/ 10 w 191"/>
                <a:gd name="T23" fmla="*/ 96 h 234"/>
                <a:gd name="T24" fmla="*/ 0 w 191"/>
                <a:gd name="T25" fmla="*/ 85 h 234"/>
                <a:gd name="T26" fmla="*/ 0 w 191"/>
                <a:gd name="T27" fmla="*/ 80 h 234"/>
                <a:gd name="T28" fmla="*/ 95 w 191"/>
                <a:gd name="T29" fmla="*/ 0 h 234"/>
                <a:gd name="T30" fmla="*/ 191 w 191"/>
                <a:gd name="T31" fmla="*/ 96 h 234"/>
                <a:gd name="T32" fmla="*/ 127 w 191"/>
                <a:gd name="T33" fmla="*/ 186 h 234"/>
                <a:gd name="T34" fmla="*/ 127 w 191"/>
                <a:gd name="T35" fmla="*/ 224 h 234"/>
                <a:gd name="T36" fmla="*/ 116 w 191"/>
                <a:gd name="T37" fmla="*/ 234 h 234"/>
                <a:gd name="T38" fmla="*/ 84 w 191"/>
                <a:gd name="T39" fmla="*/ 213 h 234"/>
                <a:gd name="T40" fmla="*/ 105 w 191"/>
                <a:gd name="T41" fmla="*/ 213 h 234"/>
                <a:gd name="T42" fmla="*/ 105 w 191"/>
                <a:gd name="T43" fmla="*/ 178 h 234"/>
                <a:gd name="T44" fmla="*/ 113 w 191"/>
                <a:gd name="T45" fmla="*/ 168 h 234"/>
                <a:gd name="T46" fmla="*/ 169 w 191"/>
                <a:gd name="T47" fmla="*/ 96 h 234"/>
                <a:gd name="T48" fmla="*/ 95 w 191"/>
                <a:gd name="T49" fmla="*/ 21 h 234"/>
                <a:gd name="T50" fmla="*/ 23 w 191"/>
                <a:gd name="T51" fmla="*/ 75 h 234"/>
                <a:gd name="T52" fmla="*/ 45 w 191"/>
                <a:gd name="T53" fmla="*/ 77 h 234"/>
                <a:gd name="T54" fmla="*/ 95 w 191"/>
                <a:gd name="T55" fmla="*/ 42 h 234"/>
                <a:gd name="T56" fmla="*/ 148 w 191"/>
                <a:gd name="T57" fmla="*/ 96 h 234"/>
                <a:gd name="T58" fmla="*/ 95 w 191"/>
                <a:gd name="T59" fmla="*/ 149 h 234"/>
                <a:gd name="T60" fmla="*/ 84 w 191"/>
                <a:gd name="T61" fmla="*/ 149 h 234"/>
                <a:gd name="T62" fmla="*/ 84 w 191"/>
                <a:gd name="T63" fmla="*/ 21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1" h="234">
                  <a:moveTo>
                    <a:pt x="116" y="234"/>
                  </a:moveTo>
                  <a:cubicBezTo>
                    <a:pt x="73" y="234"/>
                    <a:pt x="73" y="234"/>
                    <a:pt x="73" y="234"/>
                  </a:cubicBezTo>
                  <a:cubicBezTo>
                    <a:pt x="67" y="234"/>
                    <a:pt x="63" y="230"/>
                    <a:pt x="63" y="224"/>
                  </a:cubicBezTo>
                  <a:cubicBezTo>
                    <a:pt x="63" y="138"/>
                    <a:pt x="63" y="138"/>
                    <a:pt x="63" y="138"/>
                  </a:cubicBezTo>
                  <a:cubicBezTo>
                    <a:pt x="63" y="136"/>
                    <a:pt x="64" y="133"/>
                    <a:pt x="66" y="131"/>
                  </a:cubicBezTo>
                  <a:cubicBezTo>
                    <a:pt x="68" y="129"/>
                    <a:pt x="70" y="128"/>
                    <a:pt x="73" y="128"/>
                  </a:cubicBezTo>
                  <a:cubicBezTo>
                    <a:pt x="95" y="128"/>
                    <a:pt x="95" y="128"/>
                    <a:pt x="95" y="128"/>
                  </a:cubicBezTo>
                  <a:cubicBezTo>
                    <a:pt x="111" y="128"/>
                    <a:pt x="127" y="112"/>
                    <a:pt x="127" y="96"/>
                  </a:cubicBezTo>
                  <a:cubicBezTo>
                    <a:pt x="127" y="78"/>
                    <a:pt x="112" y="64"/>
                    <a:pt x="95" y="64"/>
                  </a:cubicBezTo>
                  <a:cubicBezTo>
                    <a:pt x="79" y="64"/>
                    <a:pt x="66" y="75"/>
                    <a:pt x="63" y="90"/>
                  </a:cubicBezTo>
                  <a:cubicBezTo>
                    <a:pt x="62" y="95"/>
                    <a:pt x="58" y="99"/>
                    <a:pt x="53" y="99"/>
                  </a:cubicBezTo>
                  <a:cubicBezTo>
                    <a:pt x="10" y="96"/>
                    <a:pt x="10" y="96"/>
                    <a:pt x="10" y="96"/>
                  </a:cubicBezTo>
                  <a:cubicBezTo>
                    <a:pt x="4" y="95"/>
                    <a:pt x="0" y="91"/>
                    <a:pt x="0" y="85"/>
                  </a:cubicBezTo>
                  <a:cubicBezTo>
                    <a:pt x="0" y="85"/>
                    <a:pt x="0" y="82"/>
                    <a:pt x="0" y="80"/>
                  </a:cubicBezTo>
                  <a:cubicBezTo>
                    <a:pt x="8" y="33"/>
                    <a:pt x="47" y="0"/>
                    <a:pt x="95" y="0"/>
                  </a:cubicBezTo>
                  <a:cubicBezTo>
                    <a:pt x="148" y="0"/>
                    <a:pt x="191" y="43"/>
                    <a:pt x="191" y="96"/>
                  </a:cubicBezTo>
                  <a:cubicBezTo>
                    <a:pt x="191" y="137"/>
                    <a:pt x="165" y="173"/>
                    <a:pt x="127" y="186"/>
                  </a:cubicBezTo>
                  <a:cubicBezTo>
                    <a:pt x="127" y="224"/>
                    <a:pt x="127" y="224"/>
                    <a:pt x="127" y="224"/>
                  </a:cubicBezTo>
                  <a:cubicBezTo>
                    <a:pt x="127" y="230"/>
                    <a:pt x="122" y="234"/>
                    <a:pt x="116" y="234"/>
                  </a:cubicBezTo>
                  <a:close/>
                  <a:moveTo>
                    <a:pt x="84" y="213"/>
                  </a:moveTo>
                  <a:cubicBezTo>
                    <a:pt x="105" y="213"/>
                    <a:pt x="105" y="213"/>
                    <a:pt x="105" y="213"/>
                  </a:cubicBezTo>
                  <a:cubicBezTo>
                    <a:pt x="105" y="178"/>
                    <a:pt x="105" y="178"/>
                    <a:pt x="105" y="178"/>
                  </a:cubicBezTo>
                  <a:cubicBezTo>
                    <a:pt x="105" y="173"/>
                    <a:pt x="109" y="169"/>
                    <a:pt x="113" y="168"/>
                  </a:cubicBezTo>
                  <a:cubicBezTo>
                    <a:pt x="146" y="159"/>
                    <a:pt x="169" y="130"/>
                    <a:pt x="169" y="96"/>
                  </a:cubicBezTo>
                  <a:cubicBezTo>
                    <a:pt x="169" y="54"/>
                    <a:pt x="136" y="21"/>
                    <a:pt x="95" y="21"/>
                  </a:cubicBezTo>
                  <a:cubicBezTo>
                    <a:pt x="61" y="21"/>
                    <a:pt x="32" y="43"/>
                    <a:pt x="23" y="75"/>
                  </a:cubicBezTo>
                  <a:cubicBezTo>
                    <a:pt x="45" y="77"/>
                    <a:pt x="45" y="77"/>
                    <a:pt x="45" y="77"/>
                  </a:cubicBezTo>
                  <a:cubicBezTo>
                    <a:pt x="52" y="56"/>
                    <a:pt x="72" y="42"/>
                    <a:pt x="95" y="42"/>
                  </a:cubicBezTo>
                  <a:cubicBezTo>
                    <a:pt x="124" y="42"/>
                    <a:pt x="148" y="66"/>
                    <a:pt x="148" y="96"/>
                  </a:cubicBezTo>
                  <a:cubicBezTo>
                    <a:pt x="148" y="125"/>
                    <a:pt x="124" y="149"/>
                    <a:pt x="95" y="149"/>
                  </a:cubicBezTo>
                  <a:cubicBezTo>
                    <a:pt x="84" y="149"/>
                    <a:pt x="84" y="149"/>
                    <a:pt x="84" y="149"/>
                  </a:cubicBezTo>
                  <a:lnTo>
                    <a:pt x="84"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8" name="Group 432">
            <a:extLst>
              <a:ext uri="{FF2B5EF4-FFF2-40B4-BE49-F238E27FC236}">
                <a16:creationId xmlns:a16="http://schemas.microsoft.com/office/drawing/2014/main" id="{293BD7C5-FC2F-495F-B72E-4A99866A0CCA}"/>
              </a:ext>
            </a:extLst>
          </p:cNvPr>
          <p:cNvGrpSpPr>
            <a:grpSpLocks noChangeAspect="1"/>
          </p:cNvGrpSpPr>
          <p:nvPr/>
        </p:nvGrpSpPr>
        <p:grpSpPr bwMode="auto">
          <a:xfrm>
            <a:off x="8849118" y="7091261"/>
            <a:ext cx="369676" cy="370763"/>
            <a:chOff x="3505" y="1546"/>
            <a:chExt cx="340" cy="341"/>
          </a:xfrm>
          <a:solidFill>
            <a:schemeClr val="bg1"/>
          </a:solidFill>
        </p:grpSpPr>
        <p:sp>
          <p:nvSpPr>
            <p:cNvPr id="79" name="Freeform 433">
              <a:extLst>
                <a:ext uri="{FF2B5EF4-FFF2-40B4-BE49-F238E27FC236}">
                  <a16:creationId xmlns:a16="http://schemas.microsoft.com/office/drawing/2014/main" id="{D93C2F74-6F04-4B1E-8153-7D509555BB35}"/>
                </a:ext>
              </a:extLst>
            </p:cNvPr>
            <p:cNvSpPr>
              <a:spLocks noEditPoints="1"/>
            </p:cNvSpPr>
            <p:nvPr/>
          </p:nvSpPr>
          <p:spPr bwMode="auto">
            <a:xfrm>
              <a:off x="3569" y="1610"/>
              <a:ext cx="212" cy="213"/>
            </a:xfrm>
            <a:custGeom>
              <a:avLst/>
              <a:gdLst>
                <a:gd name="T0" fmla="*/ 309 w 320"/>
                <a:gd name="T1" fmla="*/ 149 h 320"/>
                <a:gd name="T2" fmla="*/ 287 w 320"/>
                <a:gd name="T3" fmla="*/ 149 h 320"/>
                <a:gd name="T4" fmla="*/ 170 w 320"/>
                <a:gd name="T5" fmla="*/ 32 h 320"/>
                <a:gd name="T6" fmla="*/ 170 w 320"/>
                <a:gd name="T7" fmla="*/ 10 h 320"/>
                <a:gd name="T8" fmla="*/ 160 w 320"/>
                <a:gd name="T9" fmla="*/ 0 h 320"/>
                <a:gd name="T10" fmla="*/ 149 w 320"/>
                <a:gd name="T11" fmla="*/ 10 h 320"/>
                <a:gd name="T12" fmla="*/ 149 w 320"/>
                <a:gd name="T13" fmla="*/ 32 h 320"/>
                <a:gd name="T14" fmla="*/ 32 w 320"/>
                <a:gd name="T15" fmla="*/ 149 h 320"/>
                <a:gd name="T16" fmla="*/ 10 w 320"/>
                <a:gd name="T17" fmla="*/ 149 h 320"/>
                <a:gd name="T18" fmla="*/ 0 w 320"/>
                <a:gd name="T19" fmla="*/ 160 h 320"/>
                <a:gd name="T20" fmla="*/ 10 w 320"/>
                <a:gd name="T21" fmla="*/ 170 h 320"/>
                <a:gd name="T22" fmla="*/ 32 w 320"/>
                <a:gd name="T23" fmla="*/ 170 h 320"/>
                <a:gd name="T24" fmla="*/ 149 w 320"/>
                <a:gd name="T25" fmla="*/ 287 h 320"/>
                <a:gd name="T26" fmla="*/ 149 w 320"/>
                <a:gd name="T27" fmla="*/ 309 h 320"/>
                <a:gd name="T28" fmla="*/ 160 w 320"/>
                <a:gd name="T29" fmla="*/ 320 h 320"/>
                <a:gd name="T30" fmla="*/ 170 w 320"/>
                <a:gd name="T31" fmla="*/ 309 h 320"/>
                <a:gd name="T32" fmla="*/ 170 w 320"/>
                <a:gd name="T33" fmla="*/ 287 h 320"/>
                <a:gd name="T34" fmla="*/ 287 w 320"/>
                <a:gd name="T35" fmla="*/ 170 h 320"/>
                <a:gd name="T36" fmla="*/ 309 w 320"/>
                <a:gd name="T37" fmla="*/ 170 h 320"/>
                <a:gd name="T38" fmla="*/ 320 w 320"/>
                <a:gd name="T39" fmla="*/ 160 h 320"/>
                <a:gd name="T40" fmla="*/ 309 w 320"/>
                <a:gd name="T41" fmla="*/ 149 h 320"/>
                <a:gd name="T42" fmla="*/ 266 w 320"/>
                <a:gd name="T43" fmla="*/ 149 h 320"/>
                <a:gd name="T44" fmla="*/ 233 w 320"/>
                <a:gd name="T45" fmla="*/ 149 h 320"/>
                <a:gd name="T46" fmla="*/ 170 w 320"/>
                <a:gd name="T47" fmla="*/ 86 h 320"/>
                <a:gd name="T48" fmla="*/ 170 w 320"/>
                <a:gd name="T49" fmla="*/ 54 h 320"/>
                <a:gd name="T50" fmla="*/ 266 w 320"/>
                <a:gd name="T51" fmla="*/ 149 h 320"/>
                <a:gd name="T52" fmla="*/ 149 w 320"/>
                <a:gd name="T53" fmla="*/ 149 h 320"/>
                <a:gd name="T54" fmla="*/ 107 w 320"/>
                <a:gd name="T55" fmla="*/ 149 h 320"/>
                <a:gd name="T56" fmla="*/ 149 w 320"/>
                <a:gd name="T57" fmla="*/ 107 h 320"/>
                <a:gd name="T58" fmla="*/ 149 w 320"/>
                <a:gd name="T59" fmla="*/ 149 h 320"/>
                <a:gd name="T60" fmla="*/ 149 w 320"/>
                <a:gd name="T61" fmla="*/ 170 h 320"/>
                <a:gd name="T62" fmla="*/ 149 w 320"/>
                <a:gd name="T63" fmla="*/ 212 h 320"/>
                <a:gd name="T64" fmla="*/ 107 w 320"/>
                <a:gd name="T65" fmla="*/ 170 h 320"/>
                <a:gd name="T66" fmla="*/ 149 w 320"/>
                <a:gd name="T67" fmla="*/ 170 h 320"/>
                <a:gd name="T68" fmla="*/ 170 w 320"/>
                <a:gd name="T69" fmla="*/ 170 h 320"/>
                <a:gd name="T70" fmla="*/ 212 w 320"/>
                <a:gd name="T71" fmla="*/ 170 h 320"/>
                <a:gd name="T72" fmla="*/ 170 w 320"/>
                <a:gd name="T73" fmla="*/ 212 h 320"/>
                <a:gd name="T74" fmla="*/ 170 w 320"/>
                <a:gd name="T75" fmla="*/ 170 h 320"/>
                <a:gd name="T76" fmla="*/ 170 w 320"/>
                <a:gd name="T77" fmla="*/ 149 h 320"/>
                <a:gd name="T78" fmla="*/ 170 w 320"/>
                <a:gd name="T79" fmla="*/ 107 h 320"/>
                <a:gd name="T80" fmla="*/ 212 w 320"/>
                <a:gd name="T81" fmla="*/ 149 h 320"/>
                <a:gd name="T82" fmla="*/ 170 w 320"/>
                <a:gd name="T83" fmla="*/ 149 h 320"/>
                <a:gd name="T84" fmla="*/ 149 w 320"/>
                <a:gd name="T85" fmla="*/ 54 h 320"/>
                <a:gd name="T86" fmla="*/ 149 w 320"/>
                <a:gd name="T87" fmla="*/ 86 h 320"/>
                <a:gd name="T88" fmla="*/ 86 w 320"/>
                <a:gd name="T89" fmla="*/ 149 h 320"/>
                <a:gd name="T90" fmla="*/ 54 w 320"/>
                <a:gd name="T91" fmla="*/ 149 h 320"/>
                <a:gd name="T92" fmla="*/ 149 w 320"/>
                <a:gd name="T93" fmla="*/ 54 h 320"/>
                <a:gd name="T94" fmla="*/ 54 w 320"/>
                <a:gd name="T95" fmla="*/ 170 h 320"/>
                <a:gd name="T96" fmla="*/ 86 w 320"/>
                <a:gd name="T97" fmla="*/ 170 h 320"/>
                <a:gd name="T98" fmla="*/ 149 w 320"/>
                <a:gd name="T99" fmla="*/ 233 h 320"/>
                <a:gd name="T100" fmla="*/ 149 w 320"/>
                <a:gd name="T101" fmla="*/ 266 h 320"/>
                <a:gd name="T102" fmla="*/ 54 w 320"/>
                <a:gd name="T103" fmla="*/ 170 h 320"/>
                <a:gd name="T104" fmla="*/ 170 w 320"/>
                <a:gd name="T105" fmla="*/ 266 h 320"/>
                <a:gd name="T106" fmla="*/ 170 w 320"/>
                <a:gd name="T107" fmla="*/ 233 h 320"/>
                <a:gd name="T108" fmla="*/ 233 w 320"/>
                <a:gd name="T109" fmla="*/ 170 h 320"/>
                <a:gd name="T110" fmla="*/ 266 w 320"/>
                <a:gd name="T111" fmla="*/ 170 h 320"/>
                <a:gd name="T112" fmla="*/ 170 w 320"/>
                <a:gd name="T113" fmla="*/ 26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0" h="320">
                  <a:moveTo>
                    <a:pt x="309" y="149"/>
                  </a:moveTo>
                  <a:cubicBezTo>
                    <a:pt x="287" y="149"/>
                    <a:pt x="287" y="149"/>
                    <a:pt x="287" y="149"/>
                  </a:cubicBezTo>
                  <a:cubicBezTo>
                    <a:pt x="282" y="87"/>
                    <a:pt x="232" y="37"/>
                    <a:pt x="170" y="32"/>
                  </a:cubicBezTo>
                  <a:cubicBezTo>
                    <a:pt x="170" y="10"/>
                    <a:pt x="170" y="10"/>
                    <a:pt x="170" y="10"/>
                  </a:cubicBezTo>
                  <a:cubicBezTo>
                    <a:pt x="170" y="4"/>
                    <a:pt x="166" y="0"/>
                    <a:pt x="160" y="0"/>
                  </a:cubicBezTo>
                  <a:cubicBezTo>
                    <a:pt x="154" y="0"/>
                    <a:pt x="149" y="4"/>
                    <a:pt x="149" y="10"/>
                  </a:cubicBezTo>
                  <a:cubicBezTo>
                    <a:pt x="149" y="32"/>
                    <a:pt x="149" y="32"/>
                    <a:pt x="149" y="32"/>
                  </a:cubicBezTo>
                  <a:cubicBezTo>
                    <a:pt x="87" y="37"/>
                    <a:pt x="37" y="87"/>
                    <a:pt x="32" y="149"/>
                  </a:cubicBezTo>
                  <a:cubicBezTo>
                    <a:pt x="10" y="149"/>
                    <a:pt x="10" y="149"/>
                    <a:pt x="10" y="149"/>
                  </a:cubicBezTo>
                  <a:cubicBezTo>
                    <a:pt x="4" y="149"/>
                    <a:pt x="0" y="154"/>
                    <a:pt x="0" y="160"/>
                  </a:cubicBezTo>
                  <a:cubicBezTo>
                    <a:pt x="0" y="166"/>
                    <a:pt x="4" y="170"/>
                    <a:pt x="10" y="170"/>
                  </a:cubicBezTo>
                  <a:cubicBezTo>
                    <a:pt x="32" y="170"/>
                    <a:pt x="32" y="170"/>
                    <a:pt x="32" y="170"/>
                  </a:cubicBezTo>
                  <a:cubicBezTo>
                    <a:pt x="37" y="232"/>
                    <a:pt x="87" y="282"/>
                    <a:pt x="149" y="287"/>
                  </a:cubicBezTo>
                  <a:cubicBezTo>
                    <a:pt x="149" y="309"/>
                    <a:pt x="149" y="309"/>
                    <a:pt x="149" y="309"/>
                  </a:cubicBezTo>
                  <a:cubicBezTo>
                    <a:pt x="149" y="315"/>
                    <a:pt x="154" y="320"/>
                    <a:pt x="160" y="320"/>
                  </a:cubicBezTo>
                  <a:cubicBezTo>
                    <a:pt x="166" y="320"/>
                    <a:pt x="170" y="315"/>
                    <a:pt x="170" y="309"/>
                  </a:cubicBezTo>
                  <a:cubicBezTo>
                    <a:pt x="170" y="287"/>
                    <a:pt x="170" y="287"/>
                    <a:pt x="170" y="287"/>
                  </a:cubicBezTo>
                  <a:cubicBezTo>
                    <a:pt x="232" y="282"/>
                    <a:pt x="282" y="232"/>
                    <a:pt x="287" y="170"/>
                  </a:cubicBezTo>
                  <a:cubicBezTo>
                    <a:pt x="309" y="170"/>
                    <a:pt x="309" y="170"/>
                    <a:pt x="309" y="170"/>
                  </a:cubicBezTo>
                  <a:cubicBezTo>
                    <a:pt x="315" y="170"/>
                    <a:pt x="320" y="166"/>
                    <a:pt x="320" y="160"/>
                  </a:cubicBezTo>
                  <a:cubicBezTo>
                    <a:pt x="320" y="154"/>
                    <a:pt x="315" y="149"/>
                    <a:pt x="309" y="149"/>
                  </a:cubicBezTo>
                  <a:close/>
                  <a:moveTo>
                    <a:pt x="266" y="149"/>
                  </a:moveTo>
                  <a:cubicBezTo>
                    <a:pt x="233" y="149"/>
                    <a:pt x="233" y="149"/>
                    <a:pt x="233" y="149"/>
                  </a:cubicBezTo>
                  <a:cubicBezTo>
                    <a:pt x="229" y="116"/>
                    <a:pt x="203" y="91"/>
                    <a:pt x="170" y="86"/>
                  </a:cubicBezTo>
                  <a:cubicBezTo>
                    <a:pt x="170" y="54"/>
                    <a:pt x="170" y="54"/>
                    <a:pt x="170" y="54"/>
                  </a:cubicBezTo>
                  <a:cubicBezTo>
                    <a:pt x="221" y="59"/>
                    <a:pt x="261" y="99"/>
                    <a:pt x="266" y="149"/>
                  </a:cubicBezTo>
                  <a:close/>
                  <a:moveTo>
                    <a:pt x="149" y="149"/>
                  </a:moveTo>
                  <a:cubicBezTo>
                    <a:pt x="107" y="149"/>
                    <a:pt x="107" y="149"/>
                    <a:pt x="107" y="149"/>
                  </a:cubicBezTo>
                  <a:cubicBezTo>
                    <a:pt x="112" y="128"/>
                    <a:pt x="128" y="112"/>
                    <a:pt x="149" y="107"/>
                  </a:cubicBezTo>
                  <a:lnTo>
                    <a:pt x="149" y="149"/>
                  </a:lnTo>
                  <a:close/>
                  <a:moveTo>
                    <a:pt x="149" y="170"/>
                  </a:moveTo>
                  <a:cubicBezTo>
                    <a:pt x="149" y="212"/>
                    <a:pt x="149" y="212"/>
                    <a:pt x="149" y="212"/>
                  </a:cubicBezTo>
                  <a:cubicBezTo>
                    <a:pt x="128" y="208"/>
                    <a:pt x="112" y="191"/>
                    <a:pt x="107" y="170"/>
                  </a:cubicBezTo>
                  <a:lnTo>
                    <a:pt x="149" y="170"/>
                  </a:lnTo>
                  <a:close/>
                  <a:moveTo>
                    <a:pt x="170" y="170"/>
                  </a:moveTo>
                  <a:cubicBezTo>
                    <a:pt x="212" y="170"/>
                    <a:pt x="212" y="170"/>
                    <a:pt x="212" y="170"/>
                  </a:cubicBezTo>
                  <a:cubicBezTo>
                    <a:pt x="208" y="191"/>
                    <a:pt x="191" y="208"/>
                    <a:pt x="170" y="212"/>
                  </a:cubicBezTo>
                  <a:lnTo>
                    <a:pt x="170" y="170"/>
                  </a:lnTo>
                  <a:close/>
                  <a:moveTo>
                    <a:pt x="170" y="149"/>
                  </a:moveTo>
                  <a:cubicBezTo>
                    <a:pt x="170" y="107"/>
                    <a:pt x="170" y="107"/>
                    <a:pt x="170" y="107"/>
                  </a:cubicBezTo>
                  <a:cubicBezTo>
                    <a:pt x="191" y="112"/>
                    <a:pt x="208" y="128"/>
                    <a:pt x="212" y="149"/>
                  </a:cubicBezTo>
                  <a:lnTo>
                    <a:pt x="170" y="149"/>
                  </a:lnTo>
                  <a:close/>
                  <a:moveTo>
                    <a:pt x="149" y="54"/>
                  </a:moveTo>
                  <a:cubicBezTo>
                    <a:pt x="149" y="86"/>
                    <a:pt x="149" y="86"/>
                    <a:pt x="149" y="86"/>
                  </a:cubicBezTo>
                  <a:cubicBezTo>
                    <a:pt x="116" y="91"/>
                    <a:pt x="91" y="116"/>
                    <a:pt x="86" y="149"/>
                  </a:cubicBezTo>
                  <a:cubicBezTo>
                    <a:pt x="54" y="149"/>
                    <a:pt x="54" y="149"/>
                    <a:pt x="54" y="149"/>
                  </a:cubicBezTo>
                  <a:cubicBezTo>
                    <a:pt x="59" y="99"/>
                    <a:pt x="99" y="59"/>
                    <a:pt x="149" y="54"/>
                  </a:cubicBezTo>
                  <a:close/>
                  <a:moveTo>
                    <a:pt x="54" y="170"/>
                  </a:moveTo>
                  <a:cubicBezTo>
                    <a:pt x="86" y="170"/>
                    <a:pt x="86" y="170"/>
                    <a:pt x="86" y="170"/>
                  </a:cubicBezTo>
                  <a:cubicBezTo>
                    <a:pt x="91" y="203"/>
                    <a:pt x="116" y="229"/>
                    <a:pt x="149" y="233"/>
                  </a:cubicBezTo>
                  <a:cubicBezTo>
                    <a:pt x="149" y="266"/>
                    <a:pt x="149" y="266"/>
                    <a:pt x="149" y="266"/>
                  </a:cubicBezTo>
                  <a:cubicBezTo>
                    <a:pt x="99" y="261"/>
                    <a:pt x="59" y="221"/>
                    <a:pt x="54" y="170"/>
                  </a:cubicBezTo>
                  <a:close/>
                  <a:moveTo>
                    <a:pt x="170" y="266"/>
                  </a:moveTo>
                  <a:cubicBezTo>
                    <a:pt x="170" y="233"/>
                    <a:pt x="170" y="233"/>
                    <a:pt x="170" y="233"/>
                  </a:cubicBezTo>
                  <a:cubicBezTo>
                    <a:pt x="203" y="229"/>
                    <a:pt x="229" y="203"/>
                    <a:pt x="233" y="170"/>
                  </a:cubicBezTo>
                  <a:cubicBezTo>
                    <a:pt x="266" y="170"/>
                    <a:pt x="266" y="170"/>
                    <a:pt x="266" y="170"/>
                  </a:cubicBezTo>
                  <a:cubicBezTo>
                    <a:pt x="261" y="221"/>
                    <a:pt x="221" y="261"/>
                    <a:pt x="170" y="2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0" name="Freeform 434">
              <a:extLst>
                <a:ext uri="{FF2B5EF4-FFF2-40B4-BE49-F238E27FC236}">
                  <a16:creationId xmlns:a16="http://schemas.microsoft.com/office/drawing/2014/main" id="{2F827184-13CD-4023-99ED-8E10028F8D5F}"/>
                </a:ext>
              </a:extLst>
            </p:cNvPr>
            <p:cNvSpPr>
              <a:spLocks noEditPoints="1"/>
            </p:cNvSpPr>
            <p:nvPr/>
          </p:nvSpPr>
          <p:spPr bwMode="auto">
            <a:xfrm>
              <a:off x="3505" y="1546"/>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6" name="Group 85">
            <a:extLst>
              <a:ext uri="{FF2B5EF4-FFF2-40B4-BE49-F238E27FC236}">
                <a16:creationId xmlns:a16="http://schemas.microsoft.com/office/drawing/2014/main" id="{65C1B5F3-2F72-4498-969B-6CCCFE224712}"/>
              </a:ext>
            </a:extLst>
          </p:cNvPr>
          <p:cNvGrpSpPr/>
          <p:nvPr/>
        </p:nvGrpSpPr>
        <p:grpSpPr>
          <a:xfrm>
            <a:off x="13815469" y="4601340"/>
            <a:ext cx="914400" cy="914400"/>
            <a:chOff x="12822300" y="3925762"/>
            <a:chExt cx="914400" cy="914400"/>
          </a:xfrm>
        </p:grpSpPr>
        <p:sp>
          <p:nvSpPr>
            <p:cNvPr id="87" name="Oval 86">
              <a:extLst>
                <a:ext uri="{FF2B5EF4-FFF2-40B4-BE49-F238E27FC236}">
                  <a16:creationId xmlns:a16="http://schemas.microsoft.com/office/drawing/2014/main" id="{EC8C1859-C1C6-45D4-9ED8-4BE1BC052CCA}"/>
                </a:ext>
              </a:extLst>
            </p:cNvPr>
            <p:cNvSpPr/>
            <p:nvPr/>
          </p:nvSpPr>
          <p:spPr bwMode="gray">
            <a:xfrm>
              <a:off x="12822300" y="3925762"/>
              <a:ext cx="914400" cy="914400"/>
            </a:xfrm>
            <a:prstGeom prst="ellipse">
              <a:avLst/>
            </a:prstGeom>
            <a:solidFill>
              <a:schemeClr val="bg1"/>
            </a:solidFill>
            <a:ln w="38100" algn="ctr">
              <a:solidFill>
                <a:schemeClr val="accent6"/>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88" name="Group 87">
              <a:extLst>
                <a:ext uri="{FF2B5EF4-FFF2-40B4-BE49-F238E27FC236}">
                  <a16:creationId xmlns:a16="http://schemas.microsoft.com/office/drawing/2014/main" id="{C5A9D889-2793-4C41-9815-A07876613245}"/>
                </a:ext>
              </a:extLst>
            </p:cNvPr>
            <p:cNvGrpSpPr/>
            <p:nvPr/>
          </p:nvGrpSpPr>
          <p:grpSpPr>
            <a:xfrm>
              <a:off x="13021798" y="4114904"/>
              <a:ext cx="507045" cy="495445"/>
              <a:chOff x="184150" y="5391150"/>
              <a:chExt cx="481012" cy="471487"/>
            </a:xfrm>
            <a:solidFill>
              <a:schemeClr val="accent6"/>
            </a:solidFill>
          </p:grpSpPr>
          <p:sp>
            <p:nvSpPr>
              <p:cNvPr id="89" name="Freeform 65">
                <a:extLst>
                  <a:ext uri="{FF2B5EF4-FFF2-40B4-BE49-F238E27FC236}">
                    <a16:creationId xmlns:a16="http://schemas.microsoft.com/office/drawing/2014/main" id="{29E3749E-4187-42BC-B6BC-7BBA1167B850}"/>
                  </a:ext>
                </a:extLst>
              </p:cNvPr>
              <p:cNvSpPr>
                <a:spLocks noEditPoints="1"/>
              </p:cNvSpPr>
              <p:nvPr/>
            </p:nvSpPr>
            <p:spPr bwMode="auto">
              <a:xfrm>
                <a:off x="184150" y="5391150"/>
                <a:ext cx="481012" cy="471487"/>
              </a:xfrm>
              <a:custGeom>
                <a:avLst/>
                <a:gdLst>
                  <a:gd name="T0" fmla="*/ 238 w 243"/>
                  <a:gd name="T1" fmla="*/ 135 h 238"/>
                  <a:gd name="T2" fmla="*/ 227 w 243"/>
                  <a:gd name="T3" fmla="*/ 135 h 238"/>
                  <a:gd name="T4" fmla="*/ 227 w 243"/>
                  <a:gd name="T5" fmla="*/ 98 h 238"/>
                  <a:gd name="T6" fmla="*/ 227 w 243"/>
                  <a:gd name="T7" fmla="*/ 98 h 238"/>
                  <a:gd name="T8" fmla="*/ 227 w 243"/>
                  <a:gd name="T9" fmla="*/ 98 h 238"/>
                  <a:gd name="T10" fmla="*/ 222 w 243"/>
                  <a:gd name="T11" fmla="*/ 93 h 238"/>
                  <a:gd name="T12" fmla="*/ 217 w 243"/>
                  <a:gd name="T13" fmla="*/ 93 h 238"/>
                  <a:gd name="T14" fmla="*/ 217 w 243"/>
                  <a:gd name="T15" fmla="*/ 92 h 238"/>
                  <a:gd name="T16" fmla="*/ 210 w 243"/>
                  <a:gd name="T17" fmla="*/ 71 h 238"/>
                  <a:gd name="T18" fmla="*/ 222 w 243"/>
                  <a:gd name="T19" fmla="*/ 71 h 238"/>
                  <a:gd name="T20" fmla="*/ 227 w 243"/>
                  <a:gd name="T21" fmla="*/ 66 h 238"/>
                  <a:gd name="T22" fmla="*/ 222 w 243"/>
                  <a:gd name="T23" fmla="*/ 61 h 238"/>
                  <a:gd name="T24" fmla="*/ 207 w 243"/>
                  <a:gd name="T25" fmla="*/ 61 h 238"/>
                  <a:gd name="T26" fmla="*/ 190 w 243"/>
                  <a:gd name="T27" fmla="*/ 4 h 238"/>
                  <a:gd name="T28" fmla="*/ 187 w 243"/>
                  <a:gd name="T29" fmla="*/ 1 h 238"/>
                  <a:gd name="T30" fmla="*/ 184 w 243"/>
                  <a:gd name="T31" fmla="*/ 1 h 238"/>
                  <a:gd name="T32" fmla="*/ 23 w 243"/>
                  <a:gd name="T33" fmla="*/ 50 h 238"/>
                  <a:gd name="T34" fmla="*/ 20 w 243"/>
                  <a:gd name="T35" fmla="*/ 53 h 238"/>
                  <a:gd name="T36" fmla="*/ 19 w 243"/>
                  <a:gd name="T37" fmla="*/ 57 h 238"/>
                  <a:gd name="T38" fmla="*/ 21 w 243"/>
                  <a:gd name="T39" fmla="*/ 61 h 238"/>
                  <a:gd name="T40" fmla="*/ 0 w 243"/>
                  <a:gd name="T41" fmla="*/ 82 h 238"/>
                  <a:gd name="T42" fmla="*/ 0 w 243"/>
                  <a:gd name="T43" fmla="*/ 217 h 238"/>
                  <a:gd name="T44" fmla="*/ 21 w 243"/>
                  <a:gd name="T45" fmla="*/ 238 h 238"/>
                  <a:gd name="T46" fmla="*/ 222 w 243"/>
                  <a:gd name="T47" fmla="*/ 238 h 238"/>
                  <a:gd name="T48" fmla="*/ 227 w 243"/>
                  <a:gd name="T49" fmla="*/ 233 h 238"/>
                  <a:gd name="T50" fmla="*/ 227 w 243"/>
                  <a:gd name="T51" fmla="*/ 194 h 238"/>
                  <a:gd name="T52" fmla="*/ 238 w 243"/>
                  <a:gd name="T53" fmla="*/ 194 h 238"/>
                  <a:gd name="T54" fmla="*/ 243 w 243"/>
                  <a:gd name="T55" fmla="*/ 190 h 238"/>
                  <a:gd name="T56" fmla="*/ 243 w 243"/>
                  <a:gd name="T57" fmla="*/ 140 h 238"/>
                  <a:gd name="T58" fmla="*/ 238 w 243"/>
                  <a:gd name="T59" fmla="*/ 135 h 238"/>
                  <a:gd name="T60" fmla="*/ 182 w 243"/>
                  <a:gd name="T61" fmla="*/ 12 h 238"/>
                  <a:gd name="T62" fmla="*/ 206 w 243"/>
                  <a:gd name="T63" fmla="*/ 90 h 238"/>
                  <a:gd name="T64" fmla="*/ 195 w 243"/>
                  <a:gd name="T65" fmla="*/ 93 h 238"/>
                  <a:gd name="T66" fmla="*/ 41 w 243"/>
                  <a:gd name="T67" fmla="*/ 93 h 238"/>
                  <a:gd name="T68" fmla="*/ 30 w 243"/>
                  <a:gd name="T69" fmla="*/ 58 h 238"/>
                  <a:gd name="T70" fmla="*/ 182 w 243"/>
                  <a:gd name="T71" fmla="*/ 12 h 238"/>
                  <a:gd name="T72" fmla="*/ 21 w 243"/>
                  <a:gd name="T73" fmla="*/ 71 h 238"/>
                  <a:gd name="T74" fmla="*/ 24 w 243"/>
                  <a:gd name="T75" fmla="*/ 71 h 238"/>
                  <a:gd name="T76" fmla="*/ 31 w 243"/>
                  <a:gd name="T77" fmla="*/ 93 h 238"/>
                  <a:gd name="T78" fmla="*/ 21 w 243"/>
                  <a:gd name="T79" fmla="*/ 93 h 238"/>
                  <a:gd name="T80" fmla="*/ 21 w 243"/>
                  <a:gd name="T81" fmla="*/ 93 h 238"/>
                  <a:gd name="T82" fmla="*/ 10 w 243"/>
                  <a:gd name="T83" fmla="*/ 82 h 238"/>
                  <a:gd name="T84" fmla="*/ 21 w 243"/>
                  <a:gd name="T85" fmla="*/ 71 h 238"/>
                  <a:gd name="T86" fmla="*/ 217 w 243"/>
                  <a:gd name="T87" fmla="*/ 228 h 238"/>
                  <a:gd name="T88" fmla="*/ 21 w 243"/>
                  <a:gd name="T89" fmla="*/ 228 h 238"/>
                  <a:gd name="T90" fmla="*/ 10 w 243"/>
                  <a:gd name="T91" fmla="*/ 217 h 238"/>
                  <a:gd name="T92" fmla="*/ 10 w 243"/>
                  <a:gd name="T93" fmla="*/ 100 h 238"/>
                  <a:gd name="T94" fmla="*/ 21 w 243"/>
                  <a:gd name="T95" fmla="*/ 103 h 238"/>
                  <a:gd name="T96" fmla="*/ 217 w 243"/>
                  <a:gd name="T97" fmla="*/ 103 h 238"/>
                  <a:gd name="T98" fmla="*/ 217 w 243"/>
                  <a:gd name="T99" fmla="*/ 135 h 238"/>
                  <a:gd name="T100" fmla="*/ 186 w 243"/>
                  <a:gd name="T101" fmla="*/ 135 h 238"/>
                  <a:gd name="T102" fmla="*/ 156 w 243"/>
                  <a:gd name="T103" fmla="*/ 165 h 238"/>
                  <a:gd name="T104" fmla="*/ 186 w 243"/>
                  <a:gd name="T105" fmla="*/ 194 h 238"/>
                  <a:gd name="T106" fmla="*/ 217 w 243"/>
                  <a:gd name="T107" fmla="*/ 194 h 238"/>
                  <a:gd name="T108" fmla="*/ 217 w 243"/>
                  <a:gd name="T109" fmla="*/ 228 h 238"/>
                  <a:gd name="T110" fmla="*/ 233 w 243"/>
                  <a:gd name="T111" fmla="*/ 185 h 238"/>
                  <a:gd name="T112" fmla="*/ 186 w 243"/>
                  <a:gd name="T113" fmla="*/ 185 h 238"/>
                  <a:gd name="T114" fmla="*/ 166 w 243"/>
                  <a:gd name="T115" fmla="*/ 165 h 238"/>
                  <a:gd name="T116" fmla="*/ 186 w 243"/>
                  <a:gd name="T117" fmla="*/ 144 h 238"/>
                  <a:gd name="T118" fmla="*/ 233 w 243"/>
                  <a:gd name="T119" fmla="*/ 144 h 238"/>
                  <a:gd name="T120" fmla="*/ 233 w 243"/>
                  <a:gd name="T121" fmla="*/ 185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3" h="238">
                    <a:moveTo>
                      <a:pt x="238" y="135"/>
                    </a:moveTo>
                    <a:cubicBezTo>
                      <a:pt x="227" y="135"/>
                      <a:pt x="227" y="135"/>
                      <a:pt x="227" y="135"/>
                    </a:cubicBezTo>
                    <a:cubicBezTo>
                      <a:pt x="227" y="98"/>
                      <a:pt x="227" y="98"/>
                      <a:pt x="227" y="98"/>
                    </a:cubicBezTo>
                    <a:cubicBezTo>
                      <a:pt x="227" y="98"/>
                      <a:pt x="227" y="98"/>
                      <a:pt x="227" y="98"/>
                    </a:cubicBezTo>
                    <a:cubicBezTo>
                      <a:pt x="227" y="98"/>
                      <a:pt x="227" y="98"/>
                      <a:pt x="227" y="98"/>
                    </a:cubicBezTo>
                    <a:cubicBezTo>
                      <a:pt x="227" y="95"/>
                      <a:pt x="225" y="93"/>
                      <a:pt x="222" y="93"/>
                    </a:cubicBezTo>
                    <a:cubicBezTo>
                      <a:pt x="217" y="93"/>
                      <a:pt x="217" y="93"/>
                      <a:pt x="217" y="93"/>
                    </a:cubicBezTo>
                    <a:cubicBezTo>
                      <a:pt x="217" y="93"/>
                      <a:pt x="217" y="92"/>
                      <a:pt x="217" y="92"/>
                    </a:cubicBezTo>
                    <a:cubicBezTo>
                      <a:pt x="210" y="71"/>
                      <a:pt x="210" y="71"/>
                      <a:pt x="210" y="71"/>
                    </a:cubicBezTo>
                    <a:cubicBezTo>
                      <a:pt x="222" y="71"/>
                      <a:pt x="222" y="71"/>
                      <a:pt x="222" y="71"/>
                    </a:cubicBezTo>
                    <a:cubicBezTo>
                      <a:pt x="225" y="71"/>
                      <a:pt x="227" y="69"/>
                      <a:pt x="227" y="66"/>
                    </a:cubicBezTo>
                    <a:cubicBezTo>
                      <a:pt x="227" y="63"/>
                      <a:pt x="225" y="61"/>
                      <a:pt x="222" y="61"/>
                    </a:cubicBezTo>
                    <a:cubicBezTo>
                      <a:pt x="207" y="61"/>
                      <a:pt x="207" y="61"/>
                      <a:pt x="207" y="61"/>
                    </a:cubicBezTo>
                    <a:cubicBezTo>
                      <a:pt x="190" y="4"/>
                      <a:pt x="190" y="4"/>
                      <a:pt x="190" y="4"/>
                    </a:cubicBezTo>
                    <a:cubicBezTo>
                      <a:pt x="189" y="3"/>
                      <a:pt x="188" y="2"/>
                      <a:pt x="187" y="1"/>
                    </a:cubicBezTo>
                    <a:cubicBezTo>
                      <a:pt x="186" y="0"/>
                      <a:pt x="185" y="0"/>
                      <a:pt x="184" y="1"/>
                    </a:cubicBezTo>
                    <a:cubicBezTo>
                      <a:pt x="23" y="50"/>
                      <a:pt x="23" y="50"/>
                      <a:pt x="23" y="50"/>
                    </a:cubicBezTo>
                    <a:cubicBezTo>
                      <a:pt x="21" y="51"/>
                      <a:pt x="20" y="52"/>
                      <a:pt x="20" y="53"/>
                    </a:cubicBezTo>
                    <a:cubicBezTo>
                      <a:pt x="19" y="54"/>
                      <a:pt x="19" y="55"/>
                      <a:pt x="19" y="57"/>
                    </a:cubicBezTo>
                    <a:cubicBezTo>
                      <a:pt x="21" y="61"/>
                      <a:pt x="21" y="61"/>
                      <a:pt x="21" y="61"/>
                    </a:cubicBezTo>
                    <a:cubicBezTo>
                      <a:pt x="9" y="61"/>
                      <a:pt x="0" y="71"/>
                      <a:pt x="0" y="82"/>
                    </a:cubicBezTo>
                    <a:cubicBezTo>
                      <a:pt x="0" y="217"/>
                      <a:pt x="0" y="217"/>
                      <a:pt x="0" y="217"/>
                    </a:cubicBezTo>
                    <a:cubicBezTo>
                      <a:pt x="0" y="229"/>
                      <a:pt x="9" y="238"/>
                      <a:pt x="21" y="238"/>
                    </a:cubicBezTo>
                    <a:cubicBezTo>
                      <a:pt x="222" y="238"/>
                      <a:pt x="222" y="238"/>
                      <a:pt x="222" y="238"/>
                    </a:cubicBezTo>
                    <a:cubicBezTo>
                      <a:pt x="225" y="238"/>
                      <a:pt x="227" y="236"/>
                      <a:pt x="227" y="233"/>
                    </a:cubicBezTo>
                    <a:cubicBezTo>
                      <a:pt x="227" y="194"/>
                      <a:pt x="227" y="194"/>
                      <a:pt x="227" y="194"/>
                    </a:cubicBezTo>
                    <a:cubicBezTo>
                      <a:pt x="238" y="194"/>
                      <a:pt x="238" y="194"/>
                      <a:pt x="238" y="194"/>
                    </a:cubicBezTo>
                    <a:cubicBezTo>
                      <a:pt x="241" y="194"/>
                      <a:pt x="243" y="192"/>
                      <a:pt x="243" y="190"/>
                    </a:cubicBezTo>
                    <a:cubicBezTo>
                      <a:pt x="243" y="140"/>
                      <a:pt x="243" y="140"/>
                      <a:pt x="243" y="140"/>
                    </a:cubicBezTo>
                    <a:cubicBezTo>
                      <a:pt x="243" y="137"/>
                      <a:pt x="241" y="135"/>
                      <a:pt x="238" y="135"/>
                    </a:cubicBezTo>
                    <a:close/>
                    <a:moveTo>
                      <a:pt x="182" y="12"/>
                    </a:moveTo>
                    <a:cubicBezTo>
                      <a:pt x="206" y="90"/>
                      <a:pt x="206" y="90"/>
                      <a:pt x="206" y="90"/>
                    </a:cubicBezTo>
                    <a:cubicBezTo>
                      <a:pt x="195" y="93"/>
                      <a:pt x="195" y="93"/>
                      <a:pt x="195" y="93"/>
                    </a:cubicBezTo>
                    <a:cubicBezTo>
                      <a:pt x="41" y="93"/>
                      <a:pt x="41" y="93"/>
                      <a:pt x="41" y="93"/>
                    </a:cubicBezTo>
                    <a:cubicBezTo>
                      <a:pt x="30" y="58"/>
                      <a:pt x="30" y="58"/>
                      <a:pt x="30" y="58"/>
                    </a:cubicBezTo>
                    <a:lnTo>
                      <a:pt x="182" y="12"/>
                    </a:lnTo>
                    <a:close/>
                    <a:moveTo>
                      <a:pt x="21" y="71"/>
                    </a:moveTo>
                    <a:cubicBezTo>
                      <a:pt x="24" y="71"/>
                      <a:pt x="24" y="71"/>
                      <a:pt x="24" y="71"/>
                    </a:cubicBezTo>
                    <a:cubicBezTo>
                      <a:pt x="31" y="93"/>
                      <a:pt x="31" y="93"/>
                      <a:pt x="31" y="93"/>
                    </a:cubicBezTo>
                    <a:cubicBezTo>
                      <a:pt x="21" y="93"/>
                      <a:pt x="21" y="93"/>
                      <a:pt x="21" y="93"/>
                    </a:cubicBezTo>
                    <a:cubicBezTo>
                      <a:pt x="21" y="93"/>
                      <a:pt x="21" y="93"/>
                      <a:pt x="21" y="93"/>
                    </a:cubicBezTo>
                    <a:cubicBezTo>
                      <a:pt x="15" y="93"/>
                      <a:pt x="10" y="88"/>
                      <a:pt x="10" y="82"/>
                    </a:cubicBezTo>
                    <a:cubicBezTo>
                      <a:pt x="10" y="76"/>
                      <a:pt x="15" y="71"/>
                      <a:pt x="21" y="71"/>
                    </a:cubicBezTo>
                    <a:close/>
                    <a:moveTo>
                      <a:pt x="217" y="228"/>
                    </a:moveTo>
                    <a:cubicBezTo>
                      <a:pt x="21" y="228"/>
                      <a:pt x="21" y="228"/>
                      <a:pt x="21" y="228"/>
                    </a:cubicBezTo>
                    <a:cubicBezTo>
                      <a:pt x="15" y="228"/>
                      <a:pt x="10" y="223"/>
                      <a:pt x="10" y="217"/>
                    </a:cubicBezTo>
                    <a:cubicBezTo>
                      <a:pt x="10" y="100"/>
                      <a:pt x="10" y="100"/>
                      <a:pt x="10" y="100"/>
                    </a:cubicBezTo>
                    <a:cubicBezTo>
                      <a:pt x="13" y="102"/>
                      <a:pt x="17" y="103"/>
                      <a:pt x="21" y="103"/>
                    </a:cubicBezTo>
                    <a:cubicBezTo>
                      <a:pt x="217" y="103"/>
                      <a:pt x="217" y="103"/>
                      <a:pt x="217" y="103"/>
                    </a:cubicBezTo>
                    <a:cubicBezTo>
                      <a:pt x="217" y="135"/>
                      <a:pt x="217" y="135"/>
                      <a:pt x="217" y="135"/>
                    </a:cubicBezTo>
                    <a:cubicBezTo>
                      <a:pt x="186" y="135"/>
                      <a:pt x="186" y="135"/>
                      <a:pt x="186" y="135"/>
                    </a:cubicBezTo>
                    <a:cubicBezTo>
                      <a:pt x="169" y="135"/>
                      <a:pt x="156" y="148"/>
                      <a:pt x="156" y="165"/>
                    </a:cubicBezTo>
                    <a:cubicBezTo>
                      <a:pt x="156" y="181"/>
                      <a:pt x="169" y="194"/>
                      <a:pt x="186" y="194"/>
                    </a:cubicBezTo>
                    <a:cubicBezTo>
                      <a:pt x="217" y="194"/>
                      <a:pt x="217" y="194"/>
                      <a:pt x="217" y="194"/>
                    </a:cubicBezTo>
                    <a:lnTo>
                      <a:pt x="217" y="228"/>
                    </a:lnTo>
                    <a:close/>
                    <a:moveTo>
                      <a:pt x="233" y="185"/>
                    </a:moveTo>
                    <a:cubicBezTo>
                      <a:pt x="186" y="185"/>
                      <a:pt x="186" y="185"/>
                      <a:pt x="186" y="185"/>
                    </a:cubicBezTo>
                    <a:cubicBezTo>
                      <a:pt x="175" y="185"/>
                      <a:pt x="166" y="176"/>
                      <a:pt x="166" y="165"/>
                    </a:cubicBezTo>
                    <a:cubicBezTo>
                      <a:pt x="166" y="153"/>
                      <a:pt x="175" y="144"/>
                      <a:pt x="186" y="144"/>
                    </a:cubicBezTo>
                    <a:cubicBezTo>
                      <a:pt x="233" y="144"/>
                      <a:pt x="233" y="144"/>
                      <a:pt x="233" y="144"/>
                    </a:cubicBezTo>
                    <a:lnTo>
                      <a:pt x="233" y="185"/>
                    </a:lnTo>
                    <a:close/>
                  </a:path>
                </a:pathLst>
              </a:custGeom>
              <a:grpFill/>
              <a:ln>
                <a:solidFill>
                  <a:schemeClr val="accent6"/>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Oval 66">
                <a:extLst>
                  <a:ext uri="{FF2B5EF4-FFF2-40B4-BE49-F238E27FC236}">
                    <a16:creationId xmlns:a16="http://schemas.microsoft.com/office/drawing/2014/main" id="{DA79369E-83A6-4E89-8504-69F65E619F4D}"/>
                  </a:ext>
                </a:extLst>
              </p:cNvPr>
              <p:cNvSpPr>
                <a:spLocks noChangeArrowheads="1"/>
              </p:cNvSpPr>
              <p:nvPr/>
            </p:nvSpPr>
            <p:spPr bwMode="auto">
              <a:xfrm>
                <a:off x="546100" y="5703888"/>
                <a:ext cx="25400" cy="25400"/>
              </a:xfrm>
              <a:prstGeom prst="ellipse">
                <a:avLst/>
              </a:prstGeom>
              <a:grpFill/>
              <a:ln>
                <a:solidFill>
                  <a:schemeClr val="accent6"/>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253378049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729E2F72-4C06-410B-9BD6-F97CD29558AC}"/>
              </a:ext>
            </a:extLst>
          </p:cNvPr>
          <p:cNvSpPr/>
          <p:nvPr/>
        </p:nvSpPr>
        <p:spPr bwMode="gray">
          <a:xfrm>
            <a:off x="0" y="378436"/>
            <a:ext cx="17881600" cy="635977"/>
          </a:xfrm>
          <a:prstGeom prst="rect">
            <a:avLst/>
          </a:prstGeom>
          <a:solidFill>
            <a:schemeClr val="tx1"/>
          </a:solidFill>
          <a:ln w="19050" algn="ctr">
            <a:noFill/>
            <a:miter lim="800000"/>
            <a:headEnd/>
            <a:tailEnd/>
          </a:ln>
        </p:spPr>
        <p:txBody>
          <a:bodyPr wrap="square" lIns="76698" tIns="76698" rIns="76698" bIns="76698" rtlCol="0" anchor="ctr"/>
          <a:lstStyle/>
          <a:p>
            <a:pPr algn="ctr" defTabSz="1413595">
              <a:lnSpc>
                <a:spcPct val="106000"/>
              </a:lnSpc>
              <a:defRPr/>
            </a:pPr>
            <a:endParaRPr lang="en-US" sz="1380" b="1" dirty="0">
              <a:solidFill>
                <a:prstClr val="white"/>
              </a:solidFill>
              <a:ea typeface="Open Sans" panose="020B0606030504020204" pitchFamily="34" charset="0"/>
              <a:cs typeface="Open Sans" panose="020B0606030504020204" pitchFamily="34" charset="0"/>
            </a:endParaRPr>
          </a:p>
        </p:txBody>
      </p:sp>
      <p:sp>
        <p:nvSpPr>
          <p:cNvPr id="20" name="Title 2">
            <a:extLst>
              <a:ext uri="{FF2B5EF4-FFF2-40B4-BE49-F238E27FC236}">
                <a16:creationId xmlns:a16="http://schemas.microsoft.com/office/drawing/2014/main" id="{F2028C86-3A5E-486C-99E7-091D77429195}"/>
              </a:ext>
            </a:extLst>
          </p:cNvPr>
          <p:cNvSpPr txBox="1">
            <a:spLocks/>
          </p:cNvSpPr>
          <p:nvPr/>
        </p:nvSpPr>
        <p:spPr bwMode="gray">
          <a:xfrm>
            <a:off x="567400" y="371962"/>
            <a:ext cx="10263466" cy="648293"/>
          </a:xfrm>
          <a:prstGeom prst="rect">
            <a:avLst/>
          </a:prstGeom>
        </p:spPr>
        <p:txBody>
          <a:bodyPr vert="horz" lIns="0" tIns="0" rIns="0" bIns="0" rtlCol="0" anchor="ctr" anchorCtr="0">
            <a:noAutofit/>
          </a:bodyPr>
          <a:lstStyle>
            <a:lvl1pPr algn="l" defTabSz="1219170" rtl="0" eaLnBrk="1" latinLnBrk="0" hangingPunct="1">
              <a:spcBef>
                <a:spcPct val="0"/>
              </a:spcBef>
              <a:buNone/>
              <a:defRPr sz="2400" kern="1200" cap="none" baseline="0">
                <a:solidFill>
                  <a:schemeClr val="bg1"/>
                </a:solidFill>
                <a:latin typeface="+mj-lt"/>
                <a:ea typeface="+mj-ea"/>
                <a:cs typeface="+mj-cs"/>
              </a:defRPr>
            </a:lvl1pPr>
          </a:lstStyle>
          <a:p>
            <a:r>
              <a:rPr lang="en-US" sz="2000" b="1" dirty="0">
                <a:solidFill>
                  <a:prstClr val="white"/>
                </a:solidFill>
                <a:latin typeface="Open Sans"/>
                <a:ea typeface="Open Sans" panose="020B0606030504020204" pitchFamily="34" charset="0"/>
                <a:cs typeface="Open Sans" panose="020B0606030504020204" pitchFamily="34" charset="0"/>
              </a:rPr>
              <a:t>Cloud Financial Management Capabilities</a:t>
            </a:r>
            <a:endParaRPr lang="da-DK" sz="2000" b="1" dirty="0">
              <a:latin typeface="+mn-lt"/>
              <a:ea typeface="Open Sans" panose="020B0606030504020204" pitchFamily="34" charset="0"/>
              <a:cs typeface="Open Sans" panose="020B0606030504020204" pitchFamily="34" charset="0"/>
            </a:endParaRPr>
          </a:p>
        </p:txBody>
      </p:sp>
      <p:sp>
        <p:nvSpPr>
          <p:cNvPr id="23" name="Rectangle: Top Corners Rounded 22">
            <a:extLst>
              <a:ext uri="{FF2B5EF4-FFF2-40B4-BE49-F238E27FC236}">
                <a16:creationId xmlns:a16="http://schemas.microsoft.com/office/drawing/2014/main" id="{FC77EF91-0E7D-4C1E-9E72-8157A28ECCE3}"/>
              </a:ext>
            </a:extLst>
          </p:cNvPr>
          <p:cNvSpPr/>
          <p:nvPr/>
        </p:nvSpPr>
        <p:spPr bwMode="gray">
          <a:xfrm>
            <a:off x="14955656" y="2704929"/>
            <a:ext cx="2400481" cy="507868"/>
          </a:xfrm>
          <a:prstGeom prst="round2SameRect">
            <a:avLst>
              <a:gd name="adj1" fmla="val 19231"/>
              <a:gd name="adj2" fmla="val 0"/>
            </a:avLst>
          </a:prstGeom>
          <a:solidFill>
            <a:schemeClr val="accent6"/>
          </a:solidFill>
          <a:ln w="9525" algn="ctr">
            <a:solidFill>
              <a:schemeClr val="accent6"/>
            </a:solidFill>
            <a:miter lim="800000"/>
            <a:headEnd/>
            <a:tailEnd/>
          </a:ln>
        </p:spPr>
        <p:txBody>
          <a:bodyPr wrap="square" lIns="88900" tIns="88900" rIns="88900" bIns="88900" rtlCol="0" anchor="ctr"/>
          <a:lstStyle/>
          <a:p>
            <a:pP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Outcomes &amp; Impact</a:t>
            </a:r>
          </a:p>
        </p:txBody>
      </p:sp>
      <p:sp>
        <p:nvSpPr>
          <p:cNvPr id="24" name="Rectangle: Top Corners Rounded 23">
            <a:extLst>
              <a:ext uri="{FF2B5EF4-FFF2-40B4-BE49-F238E27FC236}">
                <a16:creationId xmlns:a16="http://schemas.microsoft.com/office/drawing/2014/main" id="{221066E0-0062-4BBF-B39A-184EEC4B9E93}"/>
              </a:ext>
            </a:extLst>
          </p:cNvPr>
          <p:cNvSpPr/>
          <p:nvPr/>
        </p:nvSpPr>
        <p:spPr bwMode="gray">
          <a:xfrm>
            <a:off x="14955656" y="3183608"/>
            <a:ext cx="2400481" cy="5629871"/>
          </a:xfrm>
          <a:prstGeom prst="round2SameRect">
            <a:avLst>
              <a:gd name="adj1" fmla="val 0"/>
              <a:gd name="adj2" fmla="val 3069"/>
            </a:avLst>
          </a:prstGeom>
          <a:solidFill>
            <a:schemeClr val="bg1"/>
          </a:solidFill>
          <a:ln w="9525" algn="ctr">
            <a:solidFill>
              <a:schemeClr val="accent6"/>
            </a:solidFill>
            <a:miter lim="800000"/>
            <a:headEnd/>
            <a:tailEnd/>
          </a:ln>
        </p:spPr>
        <p:txBody>
          <a:bodyPr wrap="square" lIns="88900" tIns="88900" rIns="88900" bIns="88900" rtlCol="0" anchor="t"/>
          <a:lstStyle/>
          <a:p>
            <a:pPr>
              <a:spcBef>
                <a:spcPts val="600"/>
              </a:spcBef>
              <a:buFont typeface="Wingdings 2" pitchFamily="18" charset="2"/>
              <a:buNone/>
            </a:pPr>
            <a:endParaRPr lang="en-US" sz="1400" dirty="0">
              <a:latin typeface="Open Sans" panose="020B0606030504020204" pitchFamily="34" charset="0"/>
              <a:ea typeface="Open Sans" panose="020B0606030504020204" pitchFamily="34" charset="0"/>
              <a:cs typeface="Open Sans" panose="020B0606030504020204" pitchFamily="34" charset="0"/>
            </a:endParaRPr>
          </a:p>
        </p:txBody>
      </p:sp>
      <p:sp>
        <p:nvSpPr>
          <p:cNvPr id="25" name="TextBox 24">
            <a:extLst>
              <a:ext uri="{FF2B5EF4-FFF2-40B4-BE49-F238E27FC236}">
                <a16:creationId xmlns:a16="http://schemas.microsoft.com/office/drawing/2014/main" id="{46F09DA5-8545-4A09-BD7B-9E332B9A70DC}"/>
              </a:ext>
            </a:extLst>
          </p:cNvPr>
          <p:cNvSpPr txBox="1"/>
          <p:nvPr/>
        </p:nvSpPr>
        <p:spPr>
          <a:xfrm>
            <a:off x="509500" y="9483407"/>
            <a:ext cx="13614873" cy="299697"/>
          </a:xfrm>
          <a:prstGeom prst="rect">
            <a:avLst/>
          </a:prstGeom>
          <a:noFill/>
        </p:spPr>
        <p:txBody>
          <a:bodyPr wrap="square" rtlCol="0">
            <a:spAutoFit/>
          </a:bodyPr>
          <a:lstStyle/>
          <a:p>
            <a:pPr defTabSz="1341023">
              <a:lnSpc>
                <a:spcPct val="120000"/>
              </a:lnSpc>
              <a:defRPr/>
            </a:pPr>
            <a:r>
              <a:rPr lang="en-US" sz="1208" b="1" dirty="0"/>
              <a:t>CONTACT US:   </a:t>
            </a:r>
            <a:r>
              <a:rPr lang="en-US" sz="1208" dirty="0"/>
              <a:t>Rakinder Sembhi|</a:t>
            </a:r>
            <a:r>
              <a:rPr lang="en-US" sz="1208" dirty="0">
                <a:hlinkClick r:id="rId3"/>
              </a:rPr>
              <a:t>rsembhi@deloitte.com</a:t>
            </a:r>
            <a:r>
              <a:rPr lang="en-US" sz="1208" dirty="0"/>
              <a:t> </a:t>
            </a:r>
            <a:r>
              <a:rPr lang="en-US" sz="1208" b="1" dirty="0"/>
              <a:t>| </a:t>
            </a:r>
            <a:r>
              <a:rPr lang="en-US" sz="1208" dirty="0"/>
              <a:t>Akash Tayal|</a:t>
            </a:r>
            <a:r>
              <a:rPr lang="en-US" sz="1208" dirty="0">
                <a:hlinkClick r:id="rId4"/>
              </a:rPr>
              <a:t>aktayal@deloitte.com</a:t>
            </a:r>
            <a:r>
              <a:rPr lang="en-US" sz="1208" dirty="0"/>
              <a:t> </a:t>
            </a:r>
            <a:r>
              <a:rPr lang="en-US" sz="1208" b="1" dirty="0"/>
              <a:t>|</a:t>
            </a:r>
            <a:r>
              <a:rPr lang="en-US" sz="1208" dirty="0"/>
              <a:t> Dan Grayson|</a:t>
            </a:r>
            <a:r>
              <a:rPr lang="en-US" sz="1208" dirty="0">
                <a:hlinkClick r:id="rId5"/>
              </a:rPr>
              <a:t>dangrayson@deloitte.com</a:t>
            </a:r>
            <a:r>
              <a:rPr lang="en-US" sz="1208" dirty="0"/>
              <a:t> </a:t>
            </a:r>
            <a:r>
              <a:rPr lang="en-US" sz="1208" b="1" dirty="0"/>
              <a:t>|</a:t>
            </a:r>
            <a:r>
              <a:rPr lang="en-US" sz="1208" dirty="0"/>
              <a:t> Mark Steckel|</a:t>
            </a:r>
            <a:r>
              <a:rPr lang="en-US" sz="1208" dirty="0">
                <a:hlinkClick r:id="rId6"/>
              </a:rPr>
              <a:t>msteckel@deloitte.com</a:t>
            </a:r>
            <a:r>
              <a:rPr lang="en-US" sz="1208" dirty="0"/>
              <a:t>  </a:t>
            </a:r>
          </a:p>
        </p:txBody>
      </p:sp>
      <p:sp>
        <p:nvSpPr>
          <p:cNvPr id="26" name="TextBox 25">
            <a:extLst>
              <a:ext uri="{FF2B5EF4-FFF2-40B4-BE49-F238E27FC236}">
                <a16:creationId xmlns:a16="http://schemas.microsoft.com/office/drawing/2014/main" id="{784FAB8C-89A7-495D-953A-D9FBB783A0CB}"/>
              </a:ext>
            </a:extLst>
          </p:cNvPr>
          <p:cNvSpPr txBox="1"/>
          <p:nvPr/>
        </p:nvSpPr>
        <p:spPr>
          <a:xfrm>
            <a:off x="15146848" y="6860687"/>
            <a:ext cx="2018098" cy="398300"/>
          </a:xfrm>
          <a:prstGeom prst="rect">
            <a:avLst/>
          </a:prstGeom>
          <a:noFill/>
        </p:spPr>
        <p:txBody>
          <a:bodyPr vert="horz" wrap="square" lIns="0" tIns="0" rIns="0" bIns="0" rtlCol="0">
            <a:noAutofit/>
          </a:bodyPr>
          <a:lstStyle/>
          <a:p>
            <a:pPr algn="ctr">
              <a:spcBef>
                <a:spcPts val="173"/>
              </a:spcBef>
              <a:buSzPct val="100000"/>
              <a:defRPr/>
            </a:pPr>
            <a:r>
              <a:rPr lang="en-US" sz="1400" b="1" dirty="0">
                <a:solidFill>
                  <a:prstClr val="black"/>
                </a:solidFill>
                <a:latin typeface="Open Sans" panose="020B0606030504020204" pitchFamily="34" charset="0"/>
                <a:ea typeface="Open Sans" panose="020B0606030504020204" pitchFamily="34" charset="0"/>
                <a:cs typeface="Open Sans" panose="020B0606030504020204" pitchFamily="34" charset="0"/>
              </a:rPr>
              <a:t>Cloud FinOps capability</a:t>
            </a:r>
          </a:p>
        </p:txBody>
      </p:sp>
      <p:sp>
        <p:nvSpPr>
          <p:cNvPr id="27" name="TextBox 26">
            <a:extLst>
              <a:ext uri="{FF2B5EF4-FFF2-40B4-BE49-F238E27FC236}">
                <a16:creationId xmlns:a16="http://schemas.microsoft.com/office/drawing/2014/main" id="{23383B2E-EF61-4417-8855-DC6F8640D06B}"/>
              </a:ext>
            </a:extLst>
          </p:cNvPr>
          <p:cNvSpPr txBox="1"/>
          <p:nvPr/>
        </p:nvSpPr>
        <p:spPr>
          <a:xfrm>
            <a:off x="15146848" y="5472396"/>
            <a:ext cx="2018098" cy="398300"/>
          </a:xfrm>
          <a:prstGeom prst="rect">
            <a:avLst/>
          </a:prstGeom>
          <a:noFill/>
        </p:spPr>
        <p:txBody>
          <a:bodyPr vert="horz" wrap="square" lIns="0" tIns="0" rIns="0" bIns="0" rtlCol="0">
            <a:noAutofit/>
          </a:bodyPr>
          <a:lstStyle/>
          <a:p>
            <a:pPr algn="ctr">
              <a:spcBef>
                <a:spcPts val="173"/>
              </a:spcBef>
              <a:buSzPct val="100000"/>
              <a:defRPr/>
            </a:pPr>
            <a:r>
              <a:rPr lang="en-US" sz="1400" b="1" dirty="0">
                <a:solidFill>
                  <a:prstClr val="black"/>
                </a:solidFill>
                <a:latin typeface="Open Sans" panose="020B0606030504020204" pitchFamily="34" charset="0"/>
                <a:ea typeface="Open Sans" panose="020B0606030504020204" pitchFamily="34" charset="0"/>
                <a:cs typeface="Open Sans" panose="020B0606030504020204" pitchFamily="34" charset="0"/>
              </a:rPr>
              <a:t>Optimized Cloud</a:t>
            </a:r>
            <a:br>
              <a:rPr lang="en-US" sz="1400" b="1" dirty="0">
                <a:solidFill>
                  <a:prstClr val="black"/>
                </a:solidFill>
                <a:latin typeface="Open Sans" panose="020B0606030504020204" pitchFamily="34" charset="0"/>
                <a:ea typeface="Open Sans" panose="020B0606030504020204" pitchFamily="34" charset="0"/>
                <a:cs typeface="Open Sans" panose="020B0606030504020204" pitchFamily="34" charset="0"/>
              </a:rPr>
            </a:br>
            <a:r>
              <a:rPr lang="en-US" sz="1400" b="1" dirty="0">
                <a:solidFill>
                  <a:prstClr val="black"/>
                </a:solidFill>
                <a:latin typeface="Open Sans" panose="020B0606030504020204" pitchFamily="34" charset="0"/>
                <a:ea typeface="Open Sans" panose="020B0606030504020204" pitchFamily="34" charset="0"/>
                <a:cs typeface="Open Sans" panose="020B0606030504020204" pitchFamily="34" charset="0"/>
              </a:rPr>
              <a:t>costs</a:t>
            </a:r>
          </a:p>
        </p:txBody>
      </p:sp>
      <p:sp>
        <p:nvSpPr>
          <p:cNvPr id="28" name="TextBox 27">
            <a:extLst>
              <a:ext uri="{FF2B5EF4-FFF2-40B4-BE49-F238E27FC236}">
                <a16:creationId xmlns:a16="http://schemas.microsoft.com/office/drawing/2014/main" id="{CCC66ACC-BC57-4E2C-9FDF-DE749C0E4185}"/>
              </a:ext>
            </a:extLst>
          </p:cNvPr>
          <p:cNvSpPr txBox="1"/>
          <p:nvPr/>
        </p:nvSpPr>
        <p:spPr>
          <a:xfrm>
            <a:off x="15146848" y="4084105"/>
            <a:ext cx="2018098" cy="398300"/>
          </a:xfrm>
          <a:prstGeom prst="rect">
            <a:avLst/>
          </a:prstGeom>
          <a:noFill/>
        </p:spPr>
        <p:txBody>
          <a:bodyPr vert="horz" wrap="square" lIns="0" tIns="0" rIns="0" bIns="0" rtlCol="0">
            <a:noAutofit/>
          </a:bodyPr>
          <a:lstStyle/>
          <a:p>
            <a:pPr algn="ctr">
              <a:spcBef>
                <a:spcPts val="173"/>
              </a:spcBef>
              <a:buSzPct val="100000"/>
              <a:defRPr/>
            </a:pPr>
            <a:r>
              <a:rPr lang="en-US" sz="1400" b="1" dirty="0">
                <a:solidFill>
                  <a:prstClr val="black"/>
                </a:solidFill>
                <a:latin typeface="Open Sans" panose="020B0606030504020204" pitchFamily="34" charset="0"/>
                <a:ea typeface="Open Sans" panose="020B0606030504020204" pitchFamily="34" charset="0"/>
                <a:cs typeface="Open Sans" panose="020B0606030504020204" pitchFamily="34" charset="0"/>
              </a:rPr>
              <a:t>Business case for cloud</a:t>
            </a:r>
          </a:p>
        </p:txBody>
      </p:sp>
      <p:sp>
        <p:nvSpPr>
          <p:cNvPr id="29" name="Freeform 940">
            <a:extLst>
              <a:ext uri="{FF2B5EF4-FFF2-40B4-BE49-F238E27FC236}">
                <a16:creationId xmlns:a16="http://schemas.microsoft.com/office/drawing/2014/main" id="{BC02FD9D-BFBB-4E7B-B03D-A306462FC4DA}"/>
              </a:ext>
            </a:extLst>
          </p:cNvPr>
          <p:cNvSpPr>
            <a:spLocks noChangeAspect="1" noEditPoints="1"/>
          </p:cNvSpPr>
          <p:nvPr/>
        </p:nvSpPr>
        <p:spPr bwMode="auto">
          <a:xfrm>
            <a:off x="15790136" y="6073979"/>
            <a:ext cx="731520" cy="731520"/>
          </a:xfrm>
          <a:custGeom>
            <a:avLst/>
            <a:gdLst>
              <a:gd name="T0" fmla="*/ 361 w 512"/>
              <a:gd name="T1" fmla="*/ 188 h 512"/>
              <a:gd name="T2" fmla="*/ 391 w 512"/>
              <a:gd name="T3" fmla="*/ 309 h 512"/>
              <a:gd name="T4" fmla="*/ 324 w 512"/>
              <a:gd name="T5" fmla="*/ 309 h 512"/>
              <a:gd name="T6" fmla="*/ 361 w 512"/>
              <a:gd name="T7" fmla="*/ 188 h 512"/>
              <a:gd name="T8" fmla="*/ 121 w 512"/>
              <a:gd name="T9" fmla="*/ 309 h 512"/>
              <a:gd name="T10" fmla="*/ 189 w 512"/>
              <a:gd name="T11" fmla="*/ 309 h 512"/>
              <a:gd name="T12" fmla="*/ 159 w 512"/>
              <a:gd name="T13" fmla="*/ 188 h 512"/>
              <a:gd name="T14" fmla="*/ 121 w 512"/>
              <a:gd name="T15" fmla="*/ 309 h 512"/>
              <a:gd name="T16" fmla="*/ 512 w 512"/>
              <a:gd name="T17" fmla="*/ 256 h 512"/>
              <a:gd name="T18" fmla="*/ 256 w 512"/>
              <a:gd name="T19" fmla="*/ 512 h 512"/>
              <a:gd name="T20" fmla="*/ 0 w 512"/>
              <a:gd name="T21" fmla="*/ 256 h 512"/>
              <a:gd name="T22" fmla="*/ 256 w 512"/>
              <a:gd name="T23" fmla="*/ 0 h 512"/>
              <a:gd name="T24" fmla="*/ 512 w 512"/>
              <a:gd name="T25" fmla="*/ 256 h 512"/>
              <a:gd name="T26" fmla="*/ 415 w 512"/>
              <a:gd name="T27" fmla="*/ 317 h 512"/>
              <a:gd name="T28" fmla="*/ 373 w 512"/>
              <a:gd name="T29" fmla="*/ 146 h 512"/>
              <a:gd name="T30" fmla="*/ 372 w 512"/>
              <a:gd name="T31" fmla="*/ 146 h 512"/>
              <a:gd name="T32" fmla="*/ 372 w 512"/>
              <a:gd name="T33" fmla="*/ 144 h 512"/>
              <a:gd name="T34" fmla="*/ 370 w 512"/>
              <a:gd name="T35" fmla="*/ 142 h 512"/>
              <a:gd name="T36" fmla="*/ 369 w 512"/>
              <a:gd name="T37" fmla="*/ 141 h 512"/>
              <a:gd name="T38" fmla="*/ 367 w 512"/>
              <a:gd name="T39" fmla="*/ 140 h 512"/>
              <a:gd name="T40" fmla="*/ 366 w 512"/>
              <a:gd name="T41" fmla="*/ 139 h 512"/>
              <a:gd name="T42" fmla="*/ 363 w 512"/>
              <a:gd name="T43" fmla="*/ 138 h 512"/>
              <a:gd name="T44" fmla="*/ 362 w 512"/>
              <a:gd name="T45" fmla="*/ 138 h 512"/>
              <a:gd name="T46" fmla="*/ 362 w 512"/>
              <a:gd name="T47" fmla="*/ 138 h 512"/>
              <a:gd name="T48" fmla="*/ 266 w 512"/>
              <a:gd name="T49" fmla="*/ 138 h 512"/>
              <a:gd name="T50" fmla="*/ 266 w 512"/>
              <a:gd name="T51" fmla="*/ 106 h 512"/>
              <a:gd name="T52" fmla="*/ 256 w 512"/>
              <a:gd name="T53" fmla="*/ 96 h 512"/>
              <a:gd name="T54" fmla="*/ 245 w 512"/>
              <a:gd name="T55" fmla="*/ 106 h 512"/>
              <a:gd name="T56" fmla="*/ 245 w 512"/>
              <a:gd name="T57" fmla="*/ 138 h 512"/>
              <a:gd name="T58" fmla="*/ 160 w 512"/>
              <a:gd name="T59" fmla="*/ 138 h 512"/>
              <a:gd name="T60" fmla="*/ 159 w 512"/>
              <a:gd name="T61" fmla="*/ 138 h 512"/>
              <a:gd name="T62" fmla="*/ 156 w 512"/>
              <a:gd name="T63" fmla="*/ 139 h 512"/>
              <a:gd name="T64" fmla="*/ 155 w 512"/>
              <a:gd name="T65" fmla="*/ 140 h 512"/>
              <a:gd name="T66" fmla="*/ 153 w 512"/>
              <a:gd name="T67" fmla="*/ 141 h 512"/>
              <a:gd name="T68" fmla="*/ 152 w 512"/>
              <a:gd name="T69" fmla="*/ 142 h 512"/>
              <a:gd name="T70" fmla="*/ 150 w 512"/>
              <a:gd name="T71" fmla="*/ 144 h 512"/>
              <a:gd name="T72" fmla="*/ 150 w 512"/>
              <a:gd name="T73" fmla="*/ 145 h 512"/>
              <a:gd name="T74" fmla="*/ 149 w 512"/>
              <a:gd name="T75" fmla="*/ 146 h 512"/>
              <a:gd name="T76" fmla="*/ 96 w 512"/>
              <a:gd name="T77" fmla="*/ 316 h 512"/>
              <a:gd name="T78" fmla="*/ 98 w 512"/>
              <a:gd name="T79" fmla="*/ 326 h 512"/>
              <a:gd name="T80" fmla="*/ 106 w 512"/>
              <a:gd name="T81" fmla="*/ 330 h 512"/>
              <a:gd name="T82" fmla="*/ 202 w 512"/>
              <a:gd name="T83" fmla="*/ 330 h 512"/>
              <a:gd name="T84" fmla="*/ 211 w 512"/>
              <a:gd name="T85" fmla="*/ 326 h 512"/>
              <a:gd name="T86" fmla="*/ 213 w 512"/>
              <a:gd name="T87" fmla="*/ 317 h 512"/>
              <a:gd name="T88" fmla="*/ 173 w 512"/>
              <a:gd name="T89" fmla="*/ 160 h 512"/>
              <a:gd name="T90" fmla="*/ 245 w 512"/>
              <a:gd name="T91" fmla="*/ 160 h 512"/>
              <a:gd name="T92" fmla="*/ 245 w 512"/>
              <a:gd name="T93" fmla="*/ 394 h 512"/>
              <a:gd name="T94" fmla="*/ 192 w 512"/>
              <a:gd name="T95" fmla="*/ 394 h 512"/>
              <a:gd name="T96" fmla="*/ 181 w 512"/>
              <a:gd name="T97" fmla="*/ 405 h 512"/>
              <a:gd name="T98" fmla="*/ 192 w 512"/>
              <a:gd name="T99" fmla="*/ 416 h 512"/>
              <a:gd name="T100" fmla="*/ 320 w 512"/>
              <a:gd name="T101" fmla="*/ 416 h 512"/>
              <a:gd name="T102" fmla="*/ 330 w 512"/>
              <a:gd name="T103" fmla="*/ 405 h 512"/>
              <a:gd name="T104" fmla="*/ 320 w 512"/>
              <a:gd name="T105" fmla="*/ 394 h 512"/>
              <a:gd name="T106" fmla="*/ 266 w 512"/>
              <a:gd name="T107" fmla="*/ 394 h 512"/>
              <a:gd name="T108" fmla="*/ 266 w 512"/>
              <a:gd name="T109" fmla="*/ 160 h 512"/>
              <a:gd name="T110" fmla="*/ 348 w 512"/>
              <a:gd name="T111" fmla="*/ 160 h 512"/>
              <a:gd name="T112" fmla="*/ 299 w 512"/>
              <a:gd name="T113" fmla="*/ 316 h 512"/>
              <a:gd name="T114" fmla="*/ 300 w 512"/>
              <a:gd name="T115" fmla="*/ 326 h 512"/>
              <a:gd name="T116" fmla="*/ 309 w 512"/>
              <a:gd name="T117" fmla="*/ 330 h 512"/>
              <a:gd name="T118" fmla="*/ 405 w 512"/>
              <a:gd name="T119" fmla="*/ 330 h 512"/>
              <a:gd name="T120" fmla="*/ 413 w 512"/>
              <a:gd name="T121" fmla="*/ 326 h 512"/>
              <a:gd name="T122" fmla="*/ 415 w 512"/>
              <a:gd name="T123" fmla="*/ 31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12" h="512">
                <a:moveTo>
                  <a:pt x="361" y="188"/>
                </a:moveTo>
                <a:cubicBezTo>
                  <a:pt x="391" y="309"/>
                  <a:pt x="391" y="309"/>
                  <a:pt x="391" y="309"/>
                </a:cubicBezTo>
                <a:cubicBezTo>
                  <a:pt x="324" y="309"/>
                  <a:pt x="324" y="309"/>
                  <a:pt x="324" y="309"/>
                </a:cubicBezTo>
                <a:lnTo>
                  <a:pt x="361" y="188"/>
                </a:lnTo>
                <a:close/>
                <a:moveTo>
                  <a:pt x="121" y="309"/>
                </a:moveTo>
                <a:cubicBezTo>
                  <a:pt x="189" y="309"/>
                  <a:pt x="189" y="309"/>
                  <a:pt x="189" y="309"/>
                </a:cubicBezTo>
                <a:cubicBezTo>
                  <a:pt x="159" y="188"/>
                  <a:pt x="159" y="188"/>
                  <a:pt x="159" y="188"/>
                </a:cubicBezTo>
                <a:lnTo>
                  <a:pt x="121" y="309"/>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317"/>
                </a:moveTo>
                <a:cubicBezTo>
                  <a:pt x="373" y="146"/>
                  <a:pt x="373" y="146"/>
                  <a:pt x="373" y="146"/>
                </a:cubicBezTo>
                <a:cubicBezTo>
                  <a:pt x="373" y="146"/>
                  <a:pt x="372" y="146"/>
                  <a:pt x="372" y="146"/>
                </a:cubicBezTo>
                <a:cubicBezTo>
                  <a:pt x="372" y="145"/>
                  <a:pt x="372" y="145"/>
                  <a:pt x="372" y="144"/>
                </a:cubicBezTo>
                <a:cubicBezTo>
                  <a:pt x="371" y="143"/>
                  <a:pt x="371" y="143"/>
                  <a:pt x="370" y="142"/>
                </a:cubicBezTo>
                <a:cubicBezTo>
                  <a:pt x="370" y="142"/>
                  <a:pt x="370" y="141"/>
                  <a:pt x="369" y="141"/>
                </a:cubicBezTo>
                <a:cubicBezTo>
                  <a:pt x="369" y="141"/>
                  <a:pt x="368" y="140"/>
                  <a:pt x="367" y="140"/>
                </a:cubicBezTo>
                <a:cubicBezTo>
                  <a:pt x="367" y="139"/>
                  <a:pt x="367" y="139"/>
                  <a:pt x="366" y="139"/>
                </a:cubicBezTo>
                <a:cubicBezTo>
                  <a:pt x="365" y="139"/>
                  <a:pt x="364" y="138"/>
                  <a:pt x="363" y="138"/>
                </a:cubicBezTo>
                <a:cubicBezTo>
                  <a:pt x="363" y="138"/>
                  <a:pt x="363" y="138"/>
                  <a:pt x="362" y="138"/>
                </a:cubicBezTo>
                <a:cubicBezTo>
                  <a:pt x="362" y="138"/>
                  <a:pt x="362" y="138"/>
                  <a:pt x="362" y="138"/>
                </a:cubicBezTo>
                <a:cubicBezTo>
                  <a:pt x="266" y="138"/>
                  <a:pt x="266" y="138"/>
                  <a:pt x="266" y="138"/>
                </a:cubicBezTo>
                <a:cubicBezTo>
                  <a:pt x="266" y="106"/>
                  <a:pt x="266" y="106"/>
                  <a:pt x="266" y="106"/>
                </a:cubicBezTo>
                <a:cubicBezTo>
                  <a:pt x="266" y="100"/>
                  <a:pt x="262" y="96"/>
                  <a:pt x="256" y="96"/>
                </a:cubicBezTo>
                <a:cubicBezTo>
                  <a:pt x="250" y="96"/>
                  <a:pt x="245" y="100"/>
                  <a:pt x="245" y="106"/>
                </a:cubicBezTo>
                <a:cubicBezTo>
                  <a:pt x="245" y="138"/>
                  <a:pt x="245" y="138"/>
                  <a:pt x="245" y="138"/>
                </a:cubicBezTo>
                <a:cubicBezTo>
                  <a:pt x="160" y="138"/>
                  <a:pt x="160" y="138"/>
                  <a:pt x="160" y="138"/>
                </a:cubicBezTo>
                <a:cubicBezTo>
                  <a:pt x="159" y="138"/>
                  <a:pt x="159" y="138"/>
                  <a:pt x="159" y="138"/>
                </a:cubicBezTo>
                <a:cubicBezTo>
                  <a:pt x="158" y="139"/>
                  <a:pt x="157" y="139"/>
                  <a:pt x="156" y="139"/>
                </a:cubicBezTo>
                <a:cubicBezTo>
                  <a:pt x="156" y="139"/>
                  <a:pt x="155" y="139"/>
                  <a:pt x="155" y="140"/>
                </a:cubicBezTo>
                <a:cubicBezTo>
                  <a:pt x="154" y="140"/>
                  <a:pt x="153" y="141"/>
                  <a:pt x="153" y="141"/>
                </a:cubicBezTo>
                <a:cubicBezTo>
                  <a:pt x="152" y="141"/>
                  <a:pt x="152" y="142"/>
                  <a:pt x="152" y="142"/>
                </a:cubicBezTo>
                <a:cubicBezTo>
                  <a:pt x="151" y="143"/>
                  <a:pt x="151" y="143"/>
                  <a:pt x="150" y="144"/>
                </a:cubicBezTo>
                <a:cubicBezTo>
                  <a:pt x="150" y="145"/>
                  <a:pt x="150" y="145"/>
                  <a:pt x="150" y="145"/>
                </a:cubicBezTo>
                <a:cubicBezTo>
                  <a:pt x="150" y="145"/>
                  <a:pt x="150" y="146"/>
                  <a:pt x="149" y="146"/>
                </a:cubicBezTo>
                <a:cubicBezTo>
                  <a:pt x="96" y="316"/>
                  <a:pt x="96" y="316"/>
                  <a:pt x="96" y="316"/>
                </a:cubicBezTo>
                <a:cubicBezTo>
                  <a:pt x="95" y="320"/>
                  <a:pt x="96" y="323"/>
                  <a:pt x="98" y="326"/>
                </a:cubicBezTo>
                <a:cubicBezTo>
                  <a:pt x="100" y="329"/>
                  <a:pt x="103" y="330"/>
                  <a:pt x="106" y="330"/>
                </a:cubicBezTo>
                <a:cubicBezTo>
                  <a:pt x="202" y="330"/>
                  <a:pt x="202" y="330"/>
                  <a:pt x="202" y="330"/>
                </a:cubicBezTo>
                <a:cubicBezTo>
                  <a:pt x="206" y="330"/>
                  <a:pt x="209" y="329"/>
                  <a:pt x="211" y="326"/>
                </a:cubicBezTo>
                <a:cubicBezTo>
                  <a:pt x="213" y="324"/>
                  <a:pt x="213" y="320"/>
                  <a:pt x="213" y="317"/>
                </a:cubicBezTo>
                <a:cubicBezTo>
                  <a:pt x="173" y="160"/>
                  <a:pt x="173" y="160"/>
                  <a:pt x="173" y="160"/>
                </a:cubicBezTo>
                <a:cubicBezTo>
                  <a:pt x="245" y="160"/>
                  <a:pt x="245" y="160"/>
                  <a:pt x="245" y="160"/>
                </a:cubicBezTo>
                <a:cubicBezTo>
                  <a:pt x="245" y="394"/>
                  <a:pt x="245" y="394"/>
                  <a:pt x="245" y="394"/>
                </a:cubicBezTo>
                <a:cubicBezTo>
                  <a:pt x="192" y="394"/>
                  <a:pt x="192" y="394"/>
                  <a:pt x="192" y="394"/>
                </a:cubicBezTo>
                <a:cubicBezTo>
                  <a:pt x="186" y="394"/>
                  <a:pt x="181" y="399"/>
                  <a:pt x="181" y="405"/>
                </a:cubicBezTo>
                <a:cubicBezTo>
                  <a:pt x="181" y="411"/>
                  <a:pt x="186" y="416"/>
                  <a:pt x="192" y="416"/>
                </a:cubicBezTo>
                <a:cubicBezTo>
                  <a:pt x="320" y="416"/>
                  <a:pt x="320" y="416"/>
                  <a:pt x="320" y="416"/>
                </a:cubicBezTo>
                <a:cubicBezTo>
                  <a:pt x="326" y="416"/>
                  <a:pt x="330" y="411"/>
                  <a:pt x="330" y="405"/>
                </a:cubicBezTo>
                <a:cubicBezTo>
                  <a:pt x="330" y="399"/>
                  <a:pt x="326" y="394"/>
                  <a:pt x="320" y="394"/>
                </a:cubicBezTo>
                <a:cubicBezTo>
                  <a:pt x="266" y="394"/>
                  <a:pt x="266" y="394"/>
                  <a:pt x="266" y="394"/>
                </a:cubicBezTo>
                <a:cubicBezTo>
                  <a:pt x="266" y="160"/>
                  <a:pt x="266" y="160"/>
                  <a:pt x="266" y="160"/>
                </a:cubicBezTo>
                <a:cubicBezTo>
                  <a:pt x="348" y="160"/>
                  <a:pt x="348" y="160"/>
                  <a:pt x="348" y="160"/>
                </a:cubicBezTo>
                <a:cubicBezTo>
                  <a:pt x="299" y="316"/>
                  <a:pt x="299" y="316"/>
                  <a:pt x="299" y="316"/>
                </a:cubicBezTo>
                <a:cubicBezTo>
                  <a:pt x="298" y="320"/>
                  <a:pt x="298" y="323"/>
                  <a:pt x="300" y="326"/>
                </a:cubicBezTo>
                <a:cubicBezTo>
                  <a:pt x="302" y="329"/>
                  <a:pt x="306" y="330"/>
                  <a:pt x="309" y="330"/>
                </a:cubicBezTo>
                <a:cubicBezTo>
                  <a:pt x="405" y="330"/>
                  <a:pt x="405" y="330"/>
                  <a:pt x="405" y="330"/>
                </a:cubicBezTo>
                <a:cubicBezTo>
                  <a:pt x="408" y="330"/>
                  <a:pt x="411" y="329"/>
                  <a:pt x="413" y="326"/>
                </a:cubicBezTo>
                <a:cubicBezTo>
                  <a:pt x="415" y="324"/>
                  <a:pt x="416" y="320"/>
                  <a:pt x="415" y="317"/>
                </a:cubicBezTo>
                <a:close/>
              </a:path>
            </a:pathLst>
          </a:custGeom>
          <a:solidFill>
            <a:schemeClr val="accent6"/>
          </a:solidFill>
          <a:ln>
            <a:noFill/>
          </a:ln>
        </p:spPr>
        <p:txBody>
          <a:bodyPr vert="horz" wrap="square" lIns="78890" tIns="39445" rIns="78890" bIns="39445" numCol="1" anchor="t" anchorCtr="0" compatLnSpc="1">
            <a:prstTxWarp prst="textNoShape">
              <a:avLst/>
            </a:prstTxWarp>
          </a:bodyPr>
          <a:lstStyle/>
          <a:p>
            <a:pPr defTabSz="788856">
              <a:defRPr/>
            </a:pPr>
            <a:endParaRPr lang="en-GB" sz="1553" kern="0" dirty="0">
              <a:solidFill>
                <a:prstClr val="black"/>
              </a:solidFill>
              <a:ea typeface="Open Sans" panose="020B0606030504020204" pitchFamily="34" charset="0"/>
              <a:cs typeface="Open Sans" panose="020B0606030504020204" pitchFamily="34" charset="0"/>
            </a:endParaRPr>
          </a:p>
        </p:txBody>
      </p:sp>
      <p:sp>
        <p:nvSpPr>
          <p:cNvPr id="31" name="Freeform 45">
            <a:extLst>
              <a:ext uri="{FF2B5EF4-FFF2-40B4-BE49-F238E27FC236}">
                <a16:creationId xmlns:a16="http://schemas.microsoft.com/office/drawing/2014/main" id="{9C8848BF-C926-47DB-ABE4-8CF6EF3C7DCA}"/>
              </a:ext>
            </a:extLst>
          </p:cNvPr>
          <p:cNvSpPr>
            <a:spLocks noChangeAspect="1" noEditPoints="1"/>
          </p:cNvSpPr>
          <p:nvPr/>
        </p:nvSpPr>
        <p:spPr bwMode="auto">
          <a:xfrm>
            <a:off x="15790136" y="3325716"/>
            <a:ext cx="731520" cy="731520"/>
          </a:xfrm>
          <a:custGeom>
            <a:avLst/>
            <a:gdLst>
              <a:gd name="T0" fmla="*/ 181 w 512"/>
              <a:gd name="T1" fmla="*/ 352 h 512"/>
              <a:gd name="T2" fmla="*/ 202 w 512"/>
              <a:gd name="T3" fmla="*/ 330 h 512"/>
              <a:gd name="T4" fmla="*/ 160 w 512"/>
              <a:gd name="T5" fmla="*/ 394 h 512"/>
              <a:gd name="T6" fmla="*/ 181 w 512"/>
              <a:gd name="T7" fmla="*/ 373 h 512"/>
              <a:gd name="T8" fmla="*/ 160 w 512"/>
              <a:gd name="T9" fmla="*/ 394 h 512"/>
              <a:gd name="T10" fmla="*/ 224 w 512"/>
              <a:gd name="T11" fmla="*/ 330 h 512"/>
              <a:gd name="T12" fmla="*/ 245 w 512"/>
              <a:gd name="T13" fmla="*/ 352 h 512"/>
              <a:gd name="T14" fmla="*/ 202 w 512"/>
              <a:gd name="T15" fmla="*/ 394 h 512"/>
              <a:gd name="T16" fmla="*/ 224 w 512"/>
              <a:gd name="T17" fmla="*/ 373 h 512"/>
              <a:gd name="T18" fmla="*/ 202 w 512"/>
              <a:gd name="T19" fmla="*/ 394 h 512"/>
              <a:gd name="T20" fmla="*/ 138 w 512"/>
              <a:gd name="T21" fmla="*/ 330 h 512"/>
              <a:gd name="T22" fmla="*/ 149 w 512"/>
              <a:gd name="T23" fmla="*/ 352 h 512"/>
              <a:gd name="T24" fmla="*/ 160 w 512"/>
              <a:gd name="T25" fmla="*/ 330 h 512"/>
              <a:gd name="T26" fmla="*/ 149 w 512"/>
              <a:gd name="T27" fmla="*/ 213 h 512"/>
              <a:gd name="T28" fmla="*/ 341 w 512"/>
              <a:gd name="T29" fmla="*/ 213 h 512"/>
              <a:gd name="T30" fmla="*/ 243 w 512"/>
              <a:gd name="T31" fmla="*/ 264 h 512"/>
              <a:gd name="T32" fmla="*/ 245 w 512"/>
              <a:gd name="T33" fmla="*/ 277 h 512"/>
              <a:gd name="T34" fmla="*/ 256 w 512"/>
              <a:gd name="T35" fmla="*/ 263 h 512"/>
              <a:gd name="T36" fmla="*/ 278 w 512"/>
              <a:gd name="T37" fmla="*/ 236 h 512"/>
              <a:gd name="T38" fmla="*/ 253 w 512"/>
              <a:gd name="T39" fmla="*/ 206 h 512"/>
              <a:gd name="T40" fmla="*/ 236 w 512"/>
              <a:gd name="T41" fmla="*/ 195 h 512"/>
              <a:gd name="T42" fmla="*/ 238 w 512"/>
              <a:gd name="T43" fmla="*/ 183 h 512"/>
              <a:gd name="T44" fmla="*/ 257 w 512"/>
              <a:gd name="T45" fmla="*/ 182 h 512"/>
              <a:gd name="T46" fmla="*/ 277 w 512"/>
              <a:gd name="T47" fmla="*/ 170 h 512"/>
              <a:gd name="T48" fmla="*/ 256 w 512"/>
              <a:gd name="T49" fmla="*/ 163 h 512"/>
              <a:gd name="T50" fmla="*/ 245 w 512"/>
              <a:gd name="T51" fmla="*/ 149 h 512"/>
              <a:gd name="T52" fmla="*/ 225 w 512"/>
              <a:gd name="T53" fmla="*/ 171 h 512"/>
              <a:gd name="T54" fmla="*/ 217 w 512"/>
              <a:gd name="T55" fmla="*/ 203 h 512"/>
              <a:gd name="T56" fmla="*/ 238 w 512"/>
              <a:gd name="T57" fmla="*/ 220 h 512"/>
              <a:gd name="T58" fmla="*/ 255 w 512"/>
              <a:gd name="T59" fmla="*/ 231 h 512"/>
              <a:gd name="T60" fmla="*/ 253 w 512"/>
              <a:gd name="T61" fmla="*/ 244 h 512"/>
              <a:gd name="T62" fmla="*/ 230 w 512"/>
              <a:gd name="T63" fmla="*/ 245 h 512"/>
              <a:gd name="T64" fmla="*/ 213 w 512"/>
              <a:gd name="T65" fmla="*/ 258 h 512"/>
              <a:gd name="T66" fmla="*/ 330 w 512"/>
              <a:gd name="T67" fmla="*/ 373 h 512"/>
              <a:gd name="T68" fmla="*/ 352 w 512"/>
              <a:gd name="T69" fmla="*/ 394 h 512"/>
              <a:gd name="T70" fmla="*/ 341 w 512"/>
              <a:gd name="T71" fmla="*/ 373 h 512"/>
              <a:gd name="T72" fmla="*/ 330 w 512"/>
              <a:gd name="T73" fmla="*/ 330 h 512"/>
              <a:gd name="T74" fmla="*/ 309 w 512"/>
              <a:gd name="T75" fmla="*/ 352 h 512"/>
              <a:gd name="T76" fmla="*/ 330 w 512"/>
              <a:gd name="T77" fmla="*/ 330 h 512"/>
              <a:gd name="T78" fmla="*/ 256 w 512"/>
              <a:gd name="T79" fmla="*/ 512 h 512"/>
              <a:gd name="T80" fmla="*/ 256 w 512"/>
              <a:gd name="T81" fmla="*/ 0 h 512"/>
              <a:gd name="T82" fmla="*/ 373 w 512"/>
              <a:gd name="T83" fmla="*/ 362 h 512"/>
              <a:gd name="T84" fmla="*/ 352 w 512"/>
              <a:gd name="T85" fmla="*/ 352 h 512"/>
              <a:gd name="T86" fmla="*/ 341 w 512"/>
              <a:gd name="T87" fmla="*/ 309 h 512"/>
              <a:gd name="T88" fmla="*/ 362 w 512"/>
              <a:gd name="T89" fmla="*/ 213 h 512"/>
              <a:gd name="T90" fmla="*/ 128 w 512"/>
              <a:gd name="T91" fmla="*/ 213 h 512"/>
              <a:gd name="T92" fmla="*/ 128 w 512"/>
              <a:gd name="T93" fmla="*/ 309 h 512"/>
              <a:gd name="T94" fmla="*/ 117 w 512"/>
              <a:gd name="T95" fmla="*/ 362 h 512"/>
              <a:gd name="T96" fmla="*/ 138 w 512"/>
              <a:gd name="T97" fmla="*/ 373 h 512"/>
              <a:gd name="T98" fmla="*/ 149 w 512"/>
              <a:gd name="T99" fmla="*/ 416 h 512"/>
              <a:gd name="T100" fmla="*/ 373 w 512"/>
              <a:gd name="T101" fmla="*/ 405 h 512"/>
              <a:gd name="T102" fmla="*/ 245 w 512"/>
              <a:gd name="T103" fmla="*/ 394 h 512"/>
              <a:gd name="T104" fmla="*/ 266 w 512"/>
              <a:gd name="T105" fmla="*/ 373 h 512"/>
              <a:gd name="T106" fmla="*/ 245 w 512"/>
              <a:gd name="T107" fmla="*/ 394 h 512"/>
              <a:gd name="T108" fmla="*/ 309 w 512"/>
              <a:gd name="T109" fmla="*/ 394 h 512"/>
              <a:gd name="T110" fmla="*/ 288 w 512"/>
              <a:gd name="T111" fmla="*/ 373 h 512"/>
              <a:gd name="T112" fmla="*/ 288 w 512"/>
              <a:gd name="T113" fmla="*/ 330 h 512"/>
              <a:gd name="T114" fmla="*/ 266 w 512"/>
              <a:gd name="T115" fmla="*/ 352 h 512"/>
              <a:gd name="T116" fmla="*/ 288 w 512"/>
              <a:gd name="T117" fmla="*/ 33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12" h="512">
                <a:moveTo>
                  <a:pt x="202" y="352"/>
                </a:moveTo>
                <a:cubicBezTo>
                  <a:pt x="181" y="352"/>
                  <a:pt x="181" y="352"/>
                  <a:pt x="181" y="352"/>
                </a:cubicBezTo>
                <a:cubicBezTo>
                  <a:pt x="181" y="330"/>
                  <a:pt x="181" y="330"/>
                  <a:pt x="181" y="330"/>
                </a:cubicBezTo>
                <a:cubicBezTo>
                  <a:pt x="202" y="330"/>
                  <a:pt x="202" y="330"/>
                  <a:pt x="202" y="330"/>
                </a:cubicBezTo>
                <a:lnTo>
                  <a:pt x="202" y="352"/>
                </a:lnTo>
                <a:close/>
                <a:moveTo>
                  <a:pt x="160" y="394"/>
                </a:moveTo>
                <a:cubicBezTo>
                  <a:pt x="181" y="394"/>
                  <a:pt x="181" y="394"/>
                  <a:pt x="181" y="394"/>
                </a:cubicBezTo>
                <a:cubicBezTo>
                  <a:pt x="181" y="373"/>
                  <a:pt x="181" y="373"/>
                  <a:pt x="181" y="373"/>
                </a:cubicBezTo>
                <a:cubicBezTo>
                  <a:pt x="160" y="373"/>
                  <a:pt x="160" y="373"/>
                  <a:pt x="160" y="373"/>
                </a:cubicBezTo>
                <a:lnTo>
                  <a:pt x="160" y="394"/>
                </a:lnTo>
                <a:close/>
                <a:moveTo>
                  <a:pt x="245" y="330"/>
                </a:moveTo>
                <a:cubicBezTo>
                  <a:pt x="224" y="330"/>
                  <a:pt x="224" y="330"/>
                  <a:pt x="224" y="330"/>
                </a:cubicBezTo>
                <a:cubicBezTo>
                  <a:pt x="224" y="352"/>
                  <a:pt x="224" y="352"/>
                  <a:pt x="224" y="352"/>
                </a:cubicBezTo>
                <a:cubicBezTo>
                  <a:pt x="245" y="352"/>
                  <a:pt x="245" y="352"/>
                  <a:pt x="245" y="352"/>
                </a:cubicBezTo>
                <a:lnTo>
                  <a:pt x="245" y="330"/>
                </a:lnTo>
                <a:close/>
                <a:moveTo>
                  <a:pt x="202" y="394"/>
                </a:moveTo>
                <a:cubicBezTo>
                  <a:pt x="224" y="394"/>
                  <a:pt x="224" y="394"/>
                  <a:pt x="224" y="394"/>
                </a:cubicBezTo>
                <a:cubicBezTo>
                  <a:pt x="224" y="373"/>
                  <a:pt x="224" y="373"/>
                  <a:pt x="224" y="373"/>
                </a:cubicBezTo>
                <a:cubicBezTo>
                  <a:pt x="202" y="373"/>
                  <a:pt x="202" y="373"/>
                  <a:pt x="202" y="373"/>
                </a:cubicBezTo>
                <a:lnTo>
                  <a:pt x="202" y="394"/>
                </a:lnTo>
                <a:close/>
                <a:moveTo>
                  <a:pt x="160" y="330"/>
                </a:moveTo>
                <a:cubicBezTo>
                  <a:pt x="138" y="330"/>
                  <a:pt x="138" y="330"/>
                  <a:pt x="138" y="330"/>
                </a:cubicBezTo>
                <a:cubicBezTo>
                  <a:pt x="138" y="352"/>
                  <a:pt x="138" y="352"/>
                  <a:pt x="138" y="352"/>
                </a:cubicBezTo>
                <a:cubicBezTo>
                  <a:pt x="149" y="352"/>
                  <a:pt x="149" y="352"/>
                  <a:pt x="149" y="352"/>
                </a:cubicBezTo>
                <a:cubicBezTo>
                  <a:pt x="160" y="352"/>
                  <a:pt x="160" y="352"/>
                  <a:pt x="160" y="352"/>
                </a:cubicBezTo>
                <a:lnTo>
                  <a:pt x="160" y="330"/>
                </a:lnTo>
                <a:close/>
                <a:moveTo>
                  <a:pt x="245" y="309"/>
                </a:moveTo>
                <a:cubicBezTo>
                  <a:pt x="192" y="309"/>
                  <a:pt x="149" y="266"/>
                  <a:pt x="149" y="213"/>
                </a:cubicBezTo>
                <a:cubicBezTo>
                  <a:pt x="149" y="160"/>
                  <a:pt x="192" y="117"/>
                  <a:pt x="245" y="117"/>
                </a:cubicBezTo>
                <a:cubicBezTo>
                  <a:pt x="298" y="117"/>
                  <a:pt x="341" y="160"/>
                  <a:pt x="341" y="213"/>
                </a:cubicBezTo>
                <a:cubicBezTo>
                  <a:pt x="341" y="266"/>
                  <a:pt x="298" y="309"/>
                  <a:pt x="245" y="309"/>
                </a:cubicBezTo>
                <a:close/>
                <a:moveTo>
                  <a:pt x="243" y="264"/>
                </a:moveTo>
                <a:cubicBezTo>
                  <a:pt x="243" y="264"/>
                  <a:pt x="245" y="264"/>
                  <a:pt x="245" y="264"/>
                </a:cubicBezTo>
                <a:cubicBezTo>
                  <a:pt x="245" y="277"/>
                  <a:pt x="245" y="277"/>
                  <a:pt x="245" y="277"/>
                </a:cubicBezTo>
                <a:cubicBezTo>
                  <a:pt x="256" y="277"/>
                  <a:pt x="256" y="277"/>
                  <a:pt x="256" y="277"/>
                </a:cubicBezTo>
                <a:cubicBezTo>
                  <a:pt x="256" y="263"/>
                  <a:pt x="256" y="263"/>
                  <a:pt x="256" y="263"/>
                </a:cubicBezTo>
                <a:cubicBezTo>
                  <a:pt x="256" y="262"/>
                  <a:pt x="265" y="260"/>
                  <a:pt x="270" y="256"/>
                </a:cubicBezTo>
                <a:cubicBezTo>
                  <a:pt x="276" y="251"/>
                  <a:pt x="278" y="244"/>
                  <a:pt x="278" y="236"/>
                </a:cubicBezTo>
                <a:cubicBezTo>
                  <a:pt x="278" y="229"/>
                  <a:pt x="275" y="224"/>
                  <a:pt x="272" y="219"/>
                </a:cubicBezTo>
                <a:cubicBezTo>
                  <a:pt x="268" y="215"/>
                  <a:pt x="262" y="210"/>
                  <a:pt x="253" y="206"/>
                </a:cubicBezTo>
                <a:cubicBezTo>
                  <a:pt x="246" y="203"/>
                  <a:pt x="242" y="200"/>
                  <a:pt x="240" y="199"/>
                </a:cubicBezTo>
                <a:cubicBezTo>
                  <a:pt x="238" y="198"/>
                  <a:pt x="237" y="197"/>
                  <a:pt x="236" y="195"/>
                </a:cubicBezTo>
                <a:cubicBezTo>
                  <a:pt x="235" y="194"/>
                  <a:pt x="234" y="192"/>
                  <a:pt x="234" y="190"/>
                </a:cubicBezTo>
                <a:cubicBezTo>
                  <a:pt x="234" y="187"/>
                  <a:pt x="236" y="185"/>
                  <a:pt x="238" y="183"/>
                </a:cubicBezTo>
                <a:cubicBezTo>
                  <a:pt x="240" y="181"/>
                  <a:pt x="243" y="181"/>
                  <a:pt x="247" y="181"/>
                </a:cubicBezTo>
                <a:cubicBezTo>
                  <a:pt x="250" y="181"/>
                  <a:pt x="253" y="181"/>
                  <a:pt x="257" y="182"/>
                </a:cubicBezTo>
                <a:cubicBezTo>
                  <a:pt x="260" y="183"/>
                  <a:pt x="265" y="184"/>
                  <a:pt x="270" y="186"/>
                </a:cubicBezTo>
                <a:cubicBezTo>
                  <a:pt x="277" y="170"/>
                  <a:pt x="277" y="170"/>
                  <a:pt x="277" y="170"/>
                </a:cubicBezTo>
                <a:cubicBezTo>
                  <a:pt x="271" y="168"/>
                  <a:pt x="269" y="166"/>
                  <a:pt x="264" y="165"/>
                </a:cubicBezTo>
                <a:cubicBezTo>
                  <a:pt x="261" y="164"/>
                  <a:pt x="256" y="164"/>
                  <a:pt x="256" y="163"/>
                </a:cubicBezTo>
                <a:cubicBezTo>
                  <a:pt x="256" y="149"/>
                  <a:pt x="256" y="149"/>
                  <a:pt x="256" y="149"/>
                </a:cubicBezTo>
                <a:cubicBezTo>
                  <a:pt x="245" y="149"/>
                  <a:pt x="245" y="149"/>
                  <a:pt x="245" y="149"/>
                </a:cubicBezTo>
                <a:cubicBezTo>
                  <a:pt x="245" y="164"/>
                  <a:pt x="245" y="164"/>
                  <a:pt x="245" y="164"/>
                </a:cubicBezTo>
                <a:cubicBezTo>
                  <a:pt x="234" y="164"/>
                  <a:pt x="229" y="167"/>
                  <a:pt x="225" y="171"/>
                </a:cubicBezTo>
                <a:cubicBezTo>
                  <a:pt x="219" y="176"/>
                  <a:pt x="215" y="182"/>
                  <a:pt x="215" y="191"/>
                </a:cubicBezTo>
                <a:cubicBezTo>
                  <a:pt x="215" y="196"/>
                  <a:pt x="215" y="200"/>
                  <a:pt x="217" y="203"/>
                </a:cubicBezTo>
                <a:cubicBezTo>
                  <a:pt x="219" y="207"/>
                  <a:pt x="221" y="210"/>
                  <a:pt x="224" y="212"/>
                </a:cubicBezTo>
                <a:cubicBezTo>
                  <a:pt x="227" y="215"/>
                  <a:pt x="232" y="218"/>
                  <a:pt x="238" y="220"/>
                </a:cubicBezTo>
                <a:cubicBezTo>
                  <a:pt x="244" y="223"/>
                  <a:pt x="248" y="226"/>
                  <a:pt x="250" y="227"/>
                </a:cubicBezTo>
                <a:cubicBezTo>
                  <a:pt x="252" y="228"/>
                  <a:pt x="254" y="230"/>
                  <a:pt x="255" y="231"/>
                </a:cubicBezTo>
                <a:cubicBezTo>
                  <a:pt x="256" y="233"/>
                  <a:pt x="257" y="235"/>
                  <a:pt x="257" y="237"/>
                </a:cubicBezTo>
                <a:cubicBezTo>
                  <a:pt x="257" y="240"/>
                  <a:pt x="255" y="243"/>
                  <a:pt x="253" y="244"/>
                </a:cubicBezTo>
                <a:cubicBezTo>
                  <a:pt x="250" y="246"/>
                  <a:pt x="247" y="247"/>
                  <a:pt x="242" y="247"/>
                </a:cubicBezTo>
                <a:cubicBezTo>
                  <a:pt x="239" y="247"/>
                  <a:pt x="234" y="246"/>
                  <a:pt x="230" y="245"/>
                </a:cubicBezTo>
                <a:cubicBezTo>
                  <a:pt x="225" y="244"/>
                  <a:pt x="224" y="242"/>
                  <a:pt x="213" y="239"/>
                </a:cubicBezTo>
                <a:cubicBezTo>
                  <a:pt x="213" y="258"/>
                  <a:pt x="213" y="258"/>
                  <a:pt x="213" y="258"/>
                </a:cubicBezTo>
                <a:cubicBezTo>
                  <a:pt x="224" y="262"/>
                  <a:pt x="232" y="264"/>
                  <a:pt x="243" y="264"/>
                </a:cubicBezTo>
                <a:close/>
                <a:moveTo>
                  <a:pt x="330" y="373"/>
                </a:moveTo>
                <a:cubicBezTo>
                  <a:pt x="330" y="394"/>
                  <a:pt x="330" y="394"/>
                  <a:pt x="330" y="394"/>
                </a:cubicBezTo>
                <a:cubicBezTo>
                  <a:pt x="352" y="394"/>
                  <a:pt x="352" y="394"/>
                  <a:pt x="352" y="394"/>
                </a:cubicBezTo>
                <a:cubicBezTo>
                  <a:pt x="352" y="373"/>
                  <a:pt x="352" y="373"/>
                  <a:pt x="352" y="373"/>
                </a:cubicBezTo>
                <a:cubicBezTo>
                  <a:pt x="341" y="373"/>
                  <a:pt x="341" y="373"/>
                  <a:pt x="341" y="373"/>
                </a:cubicBezTo>
                <a:lnTo>
                  <a:pt x="330" y="373"/>
                </a:lnTo>
                <a:close/>
                <a:moveTo>
                  <a:pt x="330" y="330"/>
                </a:moveTo>
                <a:cubicBezTo>
                  <a:pt x="309" y="330"/>
                  <a:pt x="309" y="330"/>
                  <a:pt x="309" y="330"/>
                </a:cubicBezTo>
                <a:cubicBezTo>
                  <a:pt x="309" y="352"/>
                  <a:pt x="309" y="352"/>
                  <a:pt x="309" y="352"/>
                </a:cubicBezTo>
                <a:cubicBezTo>
                  <a:pt x="330" y="352"/>
                  <a:pt x="330" y="352"/>
                  <a:pt x="330" y="352"/>
                </a:cubicBezTo>
                <a:lnTo>
                  <a:pt x="330" y="330"/>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362"/>
                </a:moveTo>
                <a:cubicBezTo>
                  <a:pt x="373" y="356"/>
                  <a:pt x="368" y="352"/>
                  <a:pt x="362" y="352"/>
                </a:cubicBezTo>
                <a:cubicBezTo>
                  <a:pt x="352" y="352"/>
                  <a:pt x="352" y="352"/>
                  <a:pt x="352" y="352"/>
                </a:cubicBezTo>
                <a:cubicBezTo>
                  <a:pt x="352" y="320"/>
                  <a:pt x="352" y="320"/>
                  <a:pt x="352" y="320"/>
                </a:cubicBezTo>
                <a:cubicBezTo>
                  <a:pt x="352" y="314"/>
                  <a:pt x="347" y="309"/>
                  <a:pt x="341" y="309"/>
                </a:cubicBezTo>
                <a:cubicBezTo>
                  <a:pt x="312" y="309"/>
                  <a:pt x="312" y="309"/>
                  <a:pt x="312" y="309"/>
                </a:cubicBezTo>
                <a:cubicBezTo>
                  <a:pt x="342" y="288"/>
                  <a:pt x="362" y="253"/>
                  <a:pt x="362" y="213"/>
                </a:cubicBezTo>
                <a:cubicBezTo>
                  <a:pt x="362" y="148"/>
                  <a:pt x="310" y="96"/>
                  <a:pt x="245" y="96"/>
                </a:cubicBezTo>
                <a:cubicBezTo>
                  <a:pt x="180" y="96"/>
                  <a:pt x="128" y="148"/>
                  <a:pt x="128" y="213"/>
                </a:cubicBezTo>
                <a:cubicBezTo>
                  <a:pt x="128" y="253"/>
                  <a:pt x="148" y="288"/>
                  <a:pt x="178" y="309"/>
                </a:cubicBezTo>
                <a:cubicBezTo>
                  <a:pt x="128" y="309"/>
                  <a:pt x="128" y="309"/>
                  <a:pt x="128" y="309"/>
                </a:cubicBezTo>
                <a:cubicBezTo>
                  <a:pt x="122" y="309"/>
                  <a:pt x="117" y="314"/>
                  <a:pt x="117" y="320"/>
                </a:cubicBezTo>
                <a:cubicBezTo>
                  <a:pt x="117" y="362"/>
                  <a:pt x="117" y="362"/>
                  <a:pt x="117" y="362"/>
                </a:cubicBezTo>
                <a:cubicBezTo>
                  <a:pt x="117" y="368"/>
                  <a:pt x="122" y="373"/>
                  <a:pt x="128" y="373"/>
                </a:cubicBezTo>
                <a:cubicBezTo>
                  <a:pt x="138" y="373"/>
                  <a:pt x="138" y="373"/>
                  <a:pt x="138" y="373"/>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362"/>
                </a:lnTo>
                <a:close/>
                <a:moveTo>
                  <a:pt x="245" y="394"/>
                </a:moveTo>
                <a:cubicBezTo>
                  <a:pt x="266" y="394"/>
                  <a:pt x="266" y="394"/>
                  <a:pt x="266" y="394"/>
                </a:cubicBezTo>
                <a:cubicBezTo>
                  <a:pt x="266" y="373"/>
                  <a:pt x="266" y="373"/>
                  <a:pt x="266" y="373"/>
                </a:cubicBezTo>
                <a:cubicBezTo>
                  <a:pt x="245" y="373"/>
                  <a:pt x="245" y="373"/>
                  <a:pt x="245" y="373"/>
                </a:cubicBezTo>
                <a:lnTo>
                  <a:pt x="245" y="394"/>
                </a:lnTo>
                <a:close/>
                <a:moveTo>
                  <a:pt x="288" y="394"/>
                </a:moveTo>
                <a:cubicBezTo>
                  <a:pt x="309" y="394"/>
                  <a:pt x="309" y="394"/>
                  <a:pt x="309" y="394"/>
                </a:cubicBezTo>
                <a:cubicBezTo>
                  <a:pt x="309" y="373"/>
                  <a:pt x="309" y="373"/>
                  <a:pt x="309" y="373"/>
                </a:cubicBezTo>
                <a:cubicBezTo>
                  <a:pt x="288" y="373"/>
                  <a:pt x="288" y="373"/>
                  <a:pt x="288" y="373"/>
                </a:cubicBezTo>
                <a:lnTo>
                  <a:pt x="288" y="394"/>
                </a:lnTo>
                <a:close/>
                <a:moveTo>
                  <a:pt x="288" y="330"/>
                </a:moveTo>
                <a:cubicBezTo>
                  <a:pt x="266" y="330"/>
                  <a:pt x="266" y="330"/>
                  <a:pt x="266" y="330"/>
                </a:cubicBezTo>
                <a:cubicBezTo>
                  <a:pt x="266" y="352"/>
                  <a:pt x="266" y="352"/>
                  <a:pt x="266" y="352"/>
                </a:cubicBezTo>
                <a:cubicBezTo>
                  <a:pt x="288" y="352"/>
                  <a:pt x="288" y="352"/>
                  <a:pt x="288" y="352"/>
                </a:cubicBezTo>
                <a:lnTo>
                  <a:pt x="288" y="330"/>
                </a:lnTo>
                <a:close/>
              </a:path>
            </a:pathLst>
          </a:custGeom>
          <a:solidFill>
            <a:schemeClr val="accent6"/>
          </a:solidFill>
          <a:ln>
            <a:noFill/>
          </a:ln>
        </p:spPr>
        <p:txBody>
          <a:bodyPr vert="horz" wrap="square" lIns="78890" tIns="39445" rIns="78890" bIns="39445" numCol="1" anchor="t" anchorCtr="0" compatLnSpc="1">
            <a:prstTxWarp prst="textNoShape">
              <a:avLst/>
            </a:prstTxWarp>
          </a:bodyPr>
          <a:lstStyle/>
          <a:p>
            <a:pPr defTabSz="788856">
              <a:defRPr/>
            </a:pPr>
            <a:endParaRPr lang="en-GB" sz="1553" kern="0" dirty="0">
              <a:solidFill>
                <a:prstClr val="black"/>
              </a:solidFill>
              <a:ea typeface="Open Sans" panose="020B0606030504020204" pitchFamily="34" charset="0"/>
              <a:cs typeface="Open Sans" panose="020B0606030504020204" pitchFamily="34" charset="0"/>
            </a:endParaRPr>
          </a:p>
        </p:txBody>
      </p:sp>
      <p:sp>
        <p:nvSpPr>
          <p:cNvPr id="32" name="Freeform 542">
            <a:extLst>
              <a:ext uri="{FF2B5EF4-FFF2-40B4-BE49-F238E27FC236}">
                <a16:creationId xmlns:a16="http://schemas.microsoft.com/office/drawing/2014/main" id="{F2421582-78E5-47BE-9BFC-CB3CDAC420A2}"/>
              </a:ext>
            </a:extLst>
          </p:cNvPr>
          <p:cNvSpPr>
            <a:spLocks noChangeAspect="1" noEditPoints="1"/>
          </p:cNvSpPr>
          <p:nvPr/>
        </p:nvSpPr>
        <p:spPr bwMode="auto">
          <a:xfrm>
            <a:off x="15790136" y="7471951"/>
            <a:ext cx="731520" cy="731520"/>
          </a:xfrm>
          <a:custGeom>
            <a:avLst/>
            <a:gdLst>
              <a:gd name="T0" fmla="*/ 256 w 512"/>
              <a:gd name="T1" fmla="*/ 266 h 512"/>
              <a:gd name="T2" fmla="*/ 256 w 512"/>
              <a:gd name="T3" fmla="*/ 245 h 512"/>
              <a:gd name="T4" fmla="*/ 512 w 512"/>
              <a:gd name="T5" fmla="*/ 256 h 512"/>
              <a:gd name="T6" fmla="*/ 0 w 512"/>
              <a:gd name="T7" fmla="*/ 256 h 512"/>
              <a:gd name="T8" fmla="*/ 512 w 512"/>
              <a:gd name="T9" fmla="*/ 256 h 512"/>
              <a:gd name="T10" fmla="*/ 384 w 512"/>
              <a:gd name="T11" fmla="*/ 193 h 512"/>
              <a:gd name="T12" fmla="*/ 266 w 512"/>
              <a:gd name="T13" fmla="*/ 128 h 512"/>
              <a:gd name="T14" fmla="*/ 256 w 512"/>
              <a:gd name="T15" fmla="*/ 96 h 512"/>
              <a:gd name="T16" fmla="*/ 245 w 512"/>
              <a:gd name="T17" fmla="*/ 224 h 512"/>
              <a:gd name="T18" fmla="*/ 224 w 512"/>
              <a:gd name="T19" fmla="*/ 256 h 512"/>
              <a:gd name="T20" fmla="*/ 160 w 512"/>
              <a:gd name="T21" fmla="*/ 302 h 512"/>
              <a:gd name="T22" fmla="*/ 173 w 512"/>
              <a:gd name="T23" fmla="*/ 189 h 512"/>
              <a:gd name="T24" fmla="*/ 185 w 512"/>
              <a:gd name="T25" fmla="*/ 218 h 512"/>
              <a:gd name="T26" fmla="*/ 195 w 512"/>
              <a:gd name="T27" fmla="*/ 207 h 512"/>
              <a:gd name="T28" fmla="*/ 181 w 512"/>
              <a:gd name="T29" fmla="*/ 151 h 512"/>
              <a:gd name="T30" fmla="*/ 126 w 512"/>
              <a:gd name="T31" fmla="*/ 166 h 512"/>
              <a:gd name="T32" fmla="*/ 137 w 512"/>
              <a:gd name="T33" fmla="*/ 176 h 512"/>
              <a:gd name="T34" fmla="*/ 128 w 512"/>
              <a:gd name="T35" fmla="*/ 256 h 512"/>
              <a:gd name="T36" fmla="*/ 124 w 512"/>
              <a:gd name="T37" fmla="*/ 323 h 512"/>
              <a:gd name="T38" fmla="*/ 129 w 512"/>
              <a:gd name="T39" fmla="*/ 343 h 512"/>
              <a:gd name="T40" fmla="*/ 236 w 512"/>
              <a:gd name="T41" fmla="*/ 281 h 512"/>
              <a:gd name="T42" fmla="*/ 276 w 512"/>
              <a:gd name="T43" fmla="*/ 280 h 512"/>
              <a:gd name="T44" fmla="*/ 256 w 512"/>
              <a:gd name="T45" fmla="*/ 362 h 512"/>
              <a:gd name="T46" fmla="*/ 255 w 512"/>
              <a:gd name="T47" fmla="*/ 350 h 512"/>
              <a:gd name="T48" fmla="*/ 243 w 512"/>
              <a:gd name="T49" fmla="*/ 333 h 512"/>
              <a:gd name="T50" fmla="*/ 206 w 512"/>
              <a:gd name="T51" fmla="*/ 358 h 512"/>
              <a:gd name="T52" fmla="*/ 228 w 512"/>
              <a:gd name="T53" fmla="*/ 410 h 512"/>
              <a:gd name="T54" fmla="*/ 242 w 512"/>
              <a:gd name="T55" fmla="*/ 413 h 512"/>
              <a:gd name="T56" fmla="*/ 235 w 512"/>
              <a:gd name="T57" fmla="*/ 382 h 512"/>
              <a:gd name="T58" fmla="*/ 360 w 512"/>
              <a:gd name="T59" fmla="*/ 330 h 512"/>
              <a:gd name="T60" fmla="*/ 384 w 512"/>
              <a:gd name="T61" fmla="*/ 343 h 512"/>
              <a:gd name="T62" fmla="*/ 389 w 512"/>
              <a:gd name="T63" fmla="*/ 323 h 512"/>
              <a:gd name="T64" fmla="*/ 288 w 512"/>
              <a:gd name="T65" fmla="*/ 256 h 512"/>
              <a:gd name="T66" fmla="*/ 266 w 512"/>
              <a:gd name="T67" fmla="*/ 224 h 512"/>
              <a:gd name="T68" fmla="*/ 355 w 512"/>
              <a:gd name="T69" fmla="*/ 217 h 512"/>
              <a:gd name="T70" fmla="*/ 324 w 512"/>
              <a:gd name="T71" fmla="*/ 214 h 512"/>
              <a:gd name="T72" fmla="*/ 369 w 512"/>
              <a:gd name="T73" fmla="*/ 248 h 512"/>
              <a:gd name="T74" fmla="*/ 383 w 512"/>
              <a:gd name="T75" fmla="*/ 243 h 512"/>
              <a:gd name="T76" fmla="*/ 399 w 512"/>
              <a:gd name="T77" fmla="*/ 18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12" h="512">
                <a:moveTo>
                  <a:pt x="266" y="256"/>
                </a:moveTo>
                <a:cubicBezTo>
                  <a:pt x="266" y="262"/>
                  <a:pt x="262" y="266"/>
                  <a:pt x="256" y="266"/>
                </a:cubicBezTo>
                <a:cubicBezTo>
                  <a:pt x="250" y="266"/>
                  <a:pt x="245" y="262"/>
                  <a:pt x="245" y="256"/>
                </a:cubicBezTo>
                <a:cubicBezTo>
                  <a:pt x="245" y="250"/>
                  <a:pt x="250" y="245"/>
                  <a:pt x="256" y="245"/>
                </a:cubicBezTo>
                <a:cubicBezTo>
                  <a:pt x="262" y="245"/>
                  <a:pt x="266" y="250"/>
                  <a:pt x="266" y="256"/>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9" y="188"/>
                </a:moveTo>
                <a:cubicBezTo>
                  <a:pt x="393" y="186"/>
                  <a:pt x="387" y="188"/>
                  <a:pt x="384" y="193"/>
                </a:cubicBezTo>
                <a:cubicBezTo>
                  <a:pt x="376" y="211"/>
                  <a:pt x="376" y="211"/>
                  <a:pt x="376" y="211"/>
                </a:cubicBezTo>
                <a:cubicBezTo>
                  <a:pt x="358" y="165"/>
                  <a:pt x="316" y="132"/>
                  <a:pt x="266" y="128"/>
                </a:cubicBezTo>
                <a:cubicBezTo>
                  <a:pt x="266" y="106"/>
                  <a:pt x="266" y="106"/>
                  <a:pt x="266" y="106"/>
                </a:cubicBezTo>
                <a:cubicBezTo>
                  <a:pt x="266" y="100"/>
                  <a:pt x="262" y="96"/>
                  <a:pt x="256" y="96"/>
                </a:cubicBezTo>
                <a:cubicBezTo>
                  <a:pt x="250" y="96"/>
                  <a:pt x="245" y="100"/>
                  <a:pt x="245" y="106"/>
                </a:cubicBezTo>
                <a:cubicBezTo>
                  <a:pt x="245" y="224"/>
                  <a:pt x="245" y="224"/>
                  <a:pt x="245" y="224"/>
                </a:cubicBezTo>
                <a:cubicBezTo>
                  <a:pt x="245" y="224"/>
                  <a:pt x="245" y="225"/>
                  <a:pt x="245" y="226"/>
                </a:cubicBezTo>
                <a:cubicBezTo>
                  <a:pt x="233" y="230"/>
                  <a:pt x="224" y="242"/>
                  <a:pt x="224" y="256"/>
                </a:cubicBezTo>
                <a:cubicBezTo>
                  <a:pt x="224" y="258"/>
                  <a:pt x="224" y="261"/>
                  <a:pt x="225" y="263"/>
                </a:cubicBezTo>
                <a:cubicBezTo>
                  <a:pt x="160" y="302"/>
                  <a:pt x="160" y="302"/>
                  <a:pt x="160" y="302"/>
                </a:cubicBezTo>
                <a:cubicBezTo>
                  <a:pt x="153" y="287"/>
                  <a:pt x="149" y="272"/>
                  <a:pt x="149" y="256"/>
                </a:cubicBezTo>
                <a:cubicBezTo>
                  <a:pt x="149" y="231"/>
                  <a:pt x="158" y="207"/>
                  <a:pt x="173" y="189"/>
                </a:cubicBezTo>
                <a:cubicBezTo>
                  <a:pt x="174" y="208"/>
                  <a:pt x="174" y="208"/>
                  <a:pt x="174" y="208"/>
                </a:cubicBezTo>
                <a:cubicBezTo>
                  <a:pt x="174" y="214"/>
                  <a:pt x="179" y="218"/>
                  <a:pt x="185" y="218"/>
                </a:cubicBezTo>
                <a:cubicBezTo>
                  <a:pt x="185" y="218"/>
                  <a:pt x="185" y="218"/>
                  <a:pt x="185" y="218"/>
                </a:cubicBezTo>
                <a:cubicBezTo>
                  <a:pt x="191" y="217"/>
                  <a:pt x="196" y="212"/>
                  <a:pt x="195" y="207"/>
                </a:cubicBezTo>
                <a:cubicBezTo>
                  <a:pt x="192" y="161"/>
                  <a:pt x="192" y="161"/>
                  <a:pt x="192" y="161"/>
                </a:cubicBezTo>
                <a:cubicBezTo>
                  <a:pt x="192" y="155"/>
                  <a:pt x="187" y="151"/>
                  <a:pt x="181" y="151"/>
                </a:cubicBezTo>
                <a:cubicBezTo>
                  <a:pt x="136" y="154"/>
                  <a:pt x="136" y="154"/>
                  <a:pt x="136" y="154"/>
                </a:cubicBezTo>
                <a:cubicBezTo>
                  <a:pt x="130" y="155"/>
                  <a:pt x="126" y="160"/>
                  <a:pt x="126" y="166"/>
                </a:cubicBezTo>
                <a:cubicBezTo>
                  <a:pt x="126" y="171"/>
                  <a:pt x="131" y="176"/>
                  <a:pt x="137" y="176"/>
                </a:cubicBezTo>
                <a:cubicBezTo>
                  <a:pt x="137" y="176"/>
                  <a:pt x="137" y="176"/>
                  <a:pt x="137" y="176"/>
                </a:cubicBezTo>
                <a:cubicBezTo>
                  <a:pt x="157" y="174"/>
                  <a:pt x="157" y="174"/>
                  <a:pt x="157" y="174"/>
                </a:cubicBezTo>
                <a:cubicBezTo>
                  <a:pt x="138" y="197"/>
                  <a:pt x="128" y="226"/>
                  <a:pt x="128" y="256"/>
                </a:cubicBezTo>
                <a:cubicBezTo>
                  <a:pt x="128" y="276"/>
                  <a:pt x="133" y="295"/>
                  <a:pt x="141" y="313"/>
                </a:cubicBezTo>
                <a:cubicBezTo>
                  <a:pt x="124" y="323"/>
                  <a:pt x="124" y="323"/>
                  <a:pt x="124" y="323"/>
                </a:cubicBezTo>
                <a:cubicBezTo>
                  <a:pt x="119" y="326"/>
                  <a:pt x="117" y="333"/>
                  <a:pt x="120" y="338"/>
                </a:cubicBezTo>
                <a:cubicBezTo>
                  <a:pt x="122" y="341"/>
                  <a:pt x="126" y="343"/>
                  <a:pt x="129" y="343"/>
                </a:cubicBezTo>
                <a:cubicBezTo>
                  <a:pt x="131" y="343"/>
                  <a:pt x="133" y="342"/>
                  <a:pt x="135" y="341"/>
                </a:cubicBezTo>
                <a:cubicBezTo>
                  <a:pt x="236" y="281"/>
                  <a:pt x="236" y="281"/>
                  <a:pt x="236" y="281"/>
                </a:cubicBezTo>
                <a:cubicBezTo>
                  <a:pt x="242" y="285"/>
                  <a:pt x="248" y="288"/>
                  <a:pt x="256" y="288"/>
                </a:cubicBezTo>
                <a:cubicBezTo>
                  <a:pt x="263" y="288"/>
                  <a:pt x="270" y="285"/>
                  <a:pt x="276" y="280"/>
                </a:cubicBezTo>
                <a:cubicBezTo>
                  <a:pt x="341" y="319"/>
                  <a:pt x="341" y="319"/>
                  <a:pt x="341" y="319"/>
                </a:cubicBezTo>
                <a:cubicBezTo>
                  <a:pt x="321" y="346"/>
                  <a:pt x="290" y="362"/>
                  <a:pt x="256" y="362"/>
                </a:cubicBezTo>
                <a:cubicBezTo>
                  <a:pt x="250" y="362"/>
                  <a:pt x="245" y="362"/>
                  <a:pt x="239" y="361"/>
                </a:cubicBezTo>
                <a:cubicBezTo>
                  <a:pt x="255" y="350"/>
                  <a:pt x="255" y="350"/>
                  <a:pt x="255" y="350"/>
                </a:cubicBezTo>
                <a:cubicBezTo>
                  <a:pt x="260" y="347"/>
                  <a:pt x="261" y="340"/>
                  <a:pt x="258" y="336"/>
                </a:cubicBezTo>
                <a:cubicBezTo>
                  <a:pt x="255" y="331"/>
                  <a:pt x="248" y="329"/>
                  <a:pt x="243" y="333"/>
                </a:cubicBezTo>
                <a:cubicBezTo>
                  <a:pt x="206" y="358"/>
                  <a:pt x="206" y="358"/>
                  <a:pt x="206" y="358"/>
                </a:cubicBezTo>
                <a:cubicBezTo>
                  <a:pt x="206" y="358"/>
                  <a:pt x="206" y="358"/>
                  <a:pt x="206" y="358"/>
                </a:cubicBezTo>
                <a:cubicBezTo>
                  <a:pt x="201" y="361"/>
                  <a:pt x="199" y="367"/>
                  <a:pt x="203" y="372"/>
                </a:cubicBezTo>
                <a:cubicBezTo>
                  <a:pt x="228" y="410"/>
                  <a:pt x="228" y="410"/>
                  <a:pt x="228" y="410"/>
                </a:cubicBezTo>
                <a:cubicBezTo>
                  <a:pt x="230" y="413"/>
                  <a:pt x="233" y="415"/>
                  <a:pt x="237" y="415"/>
                </a:cubicBezTo>
                <a:cubicBezTo>
                  <a:pt x="239" y="415"/>
                  <a:pt x="241" y="414"/>
                  <a:pt x="242" y="413"/>
                </a:cubicBezTo>
                <a:cubicBezTo>
                  <a:pt x="247" y="410"/>
                  <a:pt x="249" y="403"/>
                  <a:pt x="245" y="398"/>
                </a:cubicBezTo>
                <a:cubicBezTo>
                  <a:pt x="235" y="382"/>
                  <a:pt x="235" y="382"/>
                  <a:pt x="235" y="382"/>
                </a:cubicBezTo>
                <a:cubicBezTo>
                  <a:pt x="242" y="383"/>
                  <a:pt x="249" y="384"/>
                  <a:pt x="256" y="384"/>
                </a:cubicBezTo>
                <a:cubicBezTo>
                  <a:pt x="297" y="384"/>
                  <a:pt x="336" y="363"/>
                  <a:pt x="360" y="330"/>
                </a:cubicBezTo>
                <a:cubicBezTo>
                  <a:pt x="378" y="341"/>
                  <a:pt x="378" y="341"/>
                  <a:pt x="378" y="341"/>
                </a:cubicBezTo>
                <a:cubicBezTo>
                  <a:pt x="380" y="342"/>
                  <a:pt x="382" y="343"/>
                  <a:pt x="384" y="343"/>
                </a:cubicBezTo>
                <a:cubicBezTo>
                  <a:pt x="388" y="343"/>
                  <a:pt x="391" y="341"/>
                  <a:pt x="393" y="338"/>
                </a:cubicBezTo>
                <a:cubicBezTo>
                  <a:pt x="396" y="333"/>
                  <a:pt x="394" y="326"/>
                  <a:pt x="389" y="323"/>
                </a:cubicBezTo>
                <a:cubicBezTo>
                  <a:pt x="287" y="262"/>
                  <a:pt x="287" y="262"/>
                  <a:pt x="287" y="262"/>
                </a:cubicBezTo>
                <a:cubicBezTo>
                  <a:pt x="287" y="260"/>
                  <a:pt x="288" y="258"/>
                  <a:pt x="288" y="256"/>
                </a:cubicBezTo>
                <a:cubicBezTo>
                  <a:pt x="288" y="242"/>
                  <a:pt x="279" y="230"/>
                  <a:pt x="266" y="226"/>
                </a:cubicBezTo>
                <a:cubicBezTo>
                  <a:pt x="266" y="225"/>
                  <a:pt x="266" y="224"/>
                  <a:pt x="266" y="224"/>
                </a:cubicBezTo>
                <a:cubicBezTo>
                  <a:pt x="266" y="150"/>
                  <a:pt x="266" y="150"/>
                  <a:pt x="266" y="150"/>
                </a:cubicBezTo>
                <a:cubicBezTo>
                  <a:pt x="307" y="154"/>
                  <a:pt x="341" y="180"/>
                  <a:pt x="355" y="217"/>
                </a:cubicBezTo>
                <a:cubicBezTo>
                  <a:pt x="338" y="209"/>
                  <a:pt x="338" y="209"/>
                  <a:pt x="338" y="209"/>
                </a:cubicBezTo>
                <a:cubicBezTo>
                  <a:pt x="333" y="206"/>
                  <a:pt x="326" y="208"/>
                  <a:pt x="324" y="214"/>
                </a:cubicBezTo>
                <a:cubicBezTo>
                  <a:pt x="321" y="219"/>
                  <a:pt x="323" y="225"/>
                  <a:pt x="328" y="228"/>
                </a:cubicBezTo>
                <a:cubicBezTo>
                  <a:pt x="369" y="248"/>
                  <a:pt x="369" y="248"/>
                  <a:pt x="369" y="248"/>
                </a:cubicBezTo>
                <a:cubicBezTo>
                  <a:pt x="370" y="249"/>
                  <a:pt x="372" y="249"/>
                  <a:pt x="374" y="249"/>
                </a:cubicBezTo>
                <a:cubicBezTo>
                  <a:pt x="378" y="249"/>
                  <a:pt x="381" y="247"/>
                  <a:pt x="383" y="243"/>
                </a:cubicBezTo>
                <a:cubicBezTo>
                  <a:pt x="403" y="203"/>
                  <a:pt x="403" y="203"/>
                  <a:pt x="403" y="203"/>
                </a:cubicBezTo>
                <a:cubicBezTo>
                  <a:pt x="406" y="197"/>
                  <a:pt x="404" y="191"/>
                  <a:pt x="399" y="188"/>
                </a:cubicBezTo>
                <a:close/>
              </a:path>
            </a:pathLst>
          </a:custGeom>
          <a:solidFill>
            <a:schemeClr val="accent6"/>
          </a:solidFill>
          <a:ln>
            <a:noFill/>
          </a:ln>
        </p:spPr>
        <p:txBody>
          <a:bodyPr vert="horz" wrap="square" lIns="78890" tIns="39445" rIns="78890" bIns="39445" numCol="1" anchor="t" anchorCtr="0" compatLnSpc="1">
            <a:prstTxWarp prst="textNoShape">
              <a:avLst/>
            </a:prstTxWarp>
          </a:bodyPr>
          <a:lstStyle/>
          <a:p>
            <a:pPr defTabSz="788856">
              <a:defRPr/>
            </a:pPr>
            <a:endParaRPr lang="en-GB" sz="1553" kern="0" dirty="0">
              <a:solidFill>
                <a:prstClr val="black"/>
              </a:solidFill>
              <a:ea typeface="Open Sans" panose="020B0606030504020204" pitchFamily="34" charset="0"/>
              <a:cs typeface="Open Sans" panose="020B0606030504020204" pitchFamily="34" charset="0"/>
            </a:endParaRPr>
          </a:p>
        </p:txBody>
      </p:sp>
      <p:sp>
        <p:nvSpPr>
          <p:cNvPr id="33" name="TextBox 32">
            <a:extLst>
              <a:ext uri="{FF2B5EF4-FFF2-40B4-BE49-F238E27FC236}">
                <a16:creationId xmlns:a16="http://schemas.microsoft.com/office/drawing/2014/main" id="{A42683E6-B0B4-4419-A58E-9F38F9D8F772}"/>
              </a:ext>
            </a:extLst>
          </p:cNvPr>
          <p:cNvSpPr txBox="1"/>
          <p:nvPr/>
        </p:nvSpPr>
        <p:spPr>
          <a:xfrm>
            <a:off x="15146848" y="8248978"/>
            <a:ext cx="2018098" cy="398300"/>
          </a:xfrm>
          <a:prstGeom prst="rect">
            <a:avLst/>
          </a:prstGeom>
          <a:noFill/>
        </p:spPr>
        <p:txBody>
          <a:bodyPr vert="horz" wrap="square" lIns="0" tIns="0" rIns="0" bIns="0" rtlCol="0">
            <a:noAutofit/>
          </a:bodyPr>
          <a:lstStyle/>
          <a:p>
            <a:pPr algn="ctr">
              <a:spcBef>
                <a:spcPts val="173"/>
              </a:spcBef>
              <a:buSzPct val="100000"/>
              <a:defRPr/>
            </a:pPr>
            <a:r>
              <a:rPr lang="en-US" sz="1400" b="1" dirty="0">
                <a:solidFill>
                  <a:prstClr val="black"/>
                </a:solidFill>
                <a:latin typeface="Open Sans" panose="020B0606030504020204" pitchFamily="34" charset="0"/>
                <a:ea typeface="Open Sans" panose="020B0606030504020204" pitchFamily="34" charset="0"/>
                <a:cs typeface="Open Sans" panose="020B0606030504020204" pitchFamily="34" charset="0"/>
              </a:rPr>
              <a:t>CFM fully integrated and embedded</a:t>
            </a:r>
          </a:p>
        </p:txBody>
      </p:sp>
      <p:sp>
        <p:nvSpPr>
          <p:cNvPr id="34" name="Freeform 364">
            <a:extLst>
              <a:ext uri="{FF2B5EF4-FFF2-40B4-BE49-F238E27FC236}">
                <a16:creationId xmlns:a16="http://schemas.microsoft.com/office/drawing/2014/main" id="{31E7DD64-E2BB-4199-A9D1-60044CF32486}"/>
              </a:ext>
            </a:extLst>
          </p:cNvPr>
          <p:cNvSpPr>
            <a:spLocks noChangeAspect="1" noEditPoints="1"/>
          </p:cNvSpPr>
          <p:nvPr/>
        </p:nvSpPr>
        <p:spPr bwMode="auto">
          <a:xfrm>
            <a:off x="15790136" y="4706015"/>
            <a:ext cx="731520" cy="731520"/>
          </a:xfrm>
          <a:custGeom>
            <a:avLst/>
            <a:gdLst>
              <a:gd name="T0" fmla="*/ 0 w 512"/>
              <a:gd name="T1" fmla="*/ 256 h 512"/>
              <a:gd name="T2" fmla="*/ 512 w 512"/>
              <a:gd name="T3" fmla="*/ 256 h 512"/>
              <a:gd name="T4" fmla="*/ 117 w 512"/>
              <a:gd name="T5" fmla="*/ 362 h 512"/>
              <a:gd name="T6" fmla="*/ 96 w 512"/>
              <a:gd name="T7" fmla="*/ 362 h 512"/>
              <a:gd name="T8" fmla="*/ 106 w 512"/>
              <a:gd name="T9" fmla="*/ 330 h 512"/>
              <a:gd name="T10" fmla="*/ 117 w 512"/>
              <a:gd name="T11" fmla="*/ 362 h 512"/>
              <a:gd name="T12" fmla="*/ 149 w 512"/>
              <a:gd name="T13" fmla="*/ 373 h 512"/>
              <a:gd name="T14" fmla="*/ 138 w 512"/>
              <a:gd name="T15" fmla="*/ 320 h 512"/>
              <a:gd name="T16" fmla="*/ 160 w 512"/>
              <a:gd name="T17" fmla="*/ 320 h 512"/>
              <a:gd name="T18" fmla="*/ 202 w 512"/>
              <a:gd name="T19" fmla="*/ 362 h 512"/>
              <a:gd name="T20" fmla="*/ 181 w 512"/>
              <a:gd name="T21" fmla="*/ 362 h 512"/>
              <a:gd name="T22" fmla="*/ 192 w 512"/>
              <a:gd name="T23" fmla="*/ 277 h 512"/>
              <a:gd name="T24" fmla="*/ 202 w 512"/>
              <a:gd name="T25" fmla="*/ 362 h 512"/>
              <a:gd name="T26" fmla="*/ 234 w 512"/>
              <a:gd name="T27" fmla="*/ 373 h 512"/>
              <a:gd name="T28" fmla="*/ 224 w 512"/>
              <a:gd name="T29" fmla="*/ 277 h 512"/>
              <a:gd name="T30" fmla="*/ 245 w 512"/>
              <a:gd name="T31" fmla="*/ 277 h 512"/>
              <a:gd name="T32" fmla="*/ 288 w 512"/>
              <a:gd name="T33" fmla="*/ 362 h 512"/>
              <a:gd name="T34" fmla="*/ 266 w 512"/>
              <a:gd name="T35" fmla="*/ 362 h 512"/>
              <a:gd name="T36" fmla="*/ 277 w 512"/>
              <a:gd name="T37" fmla="*/ 266 h 512"/>
              <a:gd name="T38" fmla="*/ 288 w 512"/>
              <a:gd name="T39" fmla="*/ 362 h 512"/>
              <a:gd name="T40" fmla="*/ 320 w 512"/>
              <a:gd name="T41" fmla="*/ 373 h 512"/>
              <a:gd name="T42" fmla="*/ 309 w 512"/>
              <a:gd name="T43" fmla="*/ 245 h 512"/>
              <a:gd name="T44" fmla="*/ 330 w 512"/>
              <a:gd name="T45" fmla="*/ 245 h 512"/>
              <a:gd name="T46" fmla="*/ 373 w 512"/>
              <a:gd name="T47" fmla="*/ 362 h 512"/>
              <a:gd name="T48" fmla="*/ 352 w 512"/>
              <a:gd name="T49" fmla="*/ 362 h 512"/>
              <a:gd name="T50" fmla="*/ 362 w 512"/>
              <a:gd name="T51" fmla="*/ 202 h 512"/>
              <a:gd name="T52" fmla="*/ 373 w 512"/>
              <a:gd name="T53" fmla="*/ 362 h 512"/>
              <a:gd name="T54" fmla="*/ 384 w 512"/>
              <a:gd name="T55" fmla="*/ 181 h 512"/>
              <a:gd name="T56" fmla="*/ 373 w 512"/>
              <a:gd name="T57" fmla="*/ 153 h 512"/>
              <a:gd name="T58" fmla="*/ 277 w 512"/>
              <a:gd name="T59" fmla="*/ 245 h 512"/>
              <a:gd name="T60" fmla="*/ 113 w 512"/>
              <a:gd name="T61" fmla="*/ 307 h 512"/>
              <a:gd name="T62" fmla="*/ 98 w 512"/>
              <a:gd name="T63" fmla="*/ 305 h 512"/>
              <a:gd name="T64" fmla="*/ 185 w 512"/>
              <a:gd name="T65" fmla="*/ 226 h 512"/>
              <a:gd name="T66" fmla="*/ 273 w 512"/>
              <a:gd name="T67" fmla="*/ 224 h 512"/>
              <a:gd name="T68" fmla="*/ 341 w 512"/>
              <a:gd name="T69" fmla="*/ 138 h 512"/>
              <a:gd name="T70" fmla="*/ 341 w 512"/>
              <a:gd name="T71" fmla="*/ 117 h 512"/>
              <a:gd name="T72" fmla="*/ 388 w 512"/>
              <a:gd name="T73" fmla="*/ 118 h 512"/>
              <a:gd name="T74" fmla="*/ 394 w 512"/>
              <a:gd name="T75"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117" y="362"/>
                </a:moveTo>
                <a:cubicBezTo>
                  <a:pt x="117" y="368"/>
                  <a:pt x="112" y="373"/>
                  <a:pt x="106" y="373"/>
                </a:cubicBezTo>
                <a:cubicBezTo>
                  <a:pt x="100" y="373"/>
                  <a:pt x="96" y="368"/>
                  <a:pt x="96" y="362"/>
                </a:cubicBezTo>
                <a:cubicBezTo>
                  <a:pt x="96" y="341"/>
                  <a:pt x="96" y="341"/>
                  <a:pt x="96" y="341"/>
                </a:cubicBezTo>
                <a:cubicBezTo>
                  <a:pt x="96" y="335"/>
                  <a:pt x="100" y="330"/>
                  <a:pt x="106" y="330"/>
                </a:cubicBezTo>
                <a:cubicBezTo>
                  <a:pt x="112" y="330"/>
                  <a:pt x="117" y="335"/>
                  <a:pt x="117" y="341"/>
                </a:cubicBezTo>
                <a:lnTo>
                  <a:pt x="117" y="362"/>
                </a:lnTo>
                <a:close/>
                <a:moveTo>
                  <a:pt x="160" y="362"/>
                </a:moveTo>
                <a:cubicBezTo>
                  <a:pt x="160" y="368"/>
                  <a:pt x="155" y="373"/>
                  <a:pt x="149" y="373"/>
                </a:cubicBezTo>
                <a:cubicBezTo>
                  <a:pt x="143" y="373"/>
                  <a:pt x="138" y="368"/>
                  <a:pt x="138" y="362"/>
                </a:cubicBezTo>
                <a:cubicBezTo>
                  <a:pt x="138" y="320"/>
                  <a:pt x="138" y="320"/>
                  <a:pt x="138" y="320"/>
                </a:cubicBezTo>
                <a:cubicBezTo>
                  <a:pt x="138" y="314"/>
                  <a:pt x="143" y="309"/>
                  <a:pt x="149" y="309"/>
                </a:cubicBezTo>
                <a:cubicBezTo>
                  <a:pt x="155" y="309"/>
                  <a:pt x="160" y="314"/>
                  <a:pt x="160" y="320"/>
                </a:cubicBezTo>
                <a:lnTo>
                  <a:pt x="160" y="362"/>
                </a:lnTo>
                <a:close/>
                <a:moveTo>
                  <a:pt x="202" y="362"/>
                </a:moveTo>
                <a:cubicBezTo>
                  <a:pt x="202" y="368"/>
                  <a:pt x="198" y="373"/>
                  <a:pt x="192" y="373"/>
                </a:cubicBezTo>
                <a:cubicBezTo>
                  <a:pt x="186" y="373"/>
                  <a:pt x="181" y="368"/>
                  <a:pt x="181" y="362"/>
                </a:cubicBezTo>
                <a:cubicBezTo>
                  <a:pt x="181" y="288"/>
                  <a:pt x="181" y="288"/>
                  <a:pt x="181" y="288"/>
                </a:cubicBezTo>
                <a:cubicBezTo>
                  <a:pt x="181" y="282"/>
                  <a:pt x="186" y="277"/>
                  <a:pt x="192" y="277"/>
                </a:cubicBezTo>
                <a:cubicBezTo>
                  <a:pt x="198" y="277"/>
                  <a:pt x="202" y="282"/>
                  <a:pt x="202" y="288"/>
                </a:cubicBezTo>
                <a:lnTo>
                  <a:pt x="202" y="362"/>
                </a:lnTo>
                <a:close/>
                <a:moveTo>
                  <a:pt x="245" y="362"/>
                </a:moveTo>
                <a:cubicBezTo>
                  <a:pt x="245" y="368"/>
                  <a:pt x="240" y="373"/>
                  <a:pt x="234" y="373"/>
                </a:cubicBezTo>
                <a:cubicBezTo>
                  <a:pt x="228" y="373"/>
                  <a:pt x="224" y="368"/>
                  <a:pt x="224" y="362"/>
                </a:cubicBezTo>
                <a:cubicBezTo>
                  <a:pt x="224" y="277"/>
                  <a:pt x="224" y="277"/>
                  <a:pt x="224" y="277"/>
                </a:cubicBezTo>
                <a:cubicBezTo>
                  <a:pt x="224" y="271"/>
                  <a:pt x="228" y="266"/>
                  <a:pt x="234" y="266"/>
                </a:cubicBezTo>
                <a:cubicBezTo>
                  <a:pt x="240" y="266"/>
                  <a:pt x="245" y="271"/>
                  <a:pt x="245" y="277"/>
                </a:cubicBezTo>
                <a:lnTo>
                  <a:pt x="245" y="362"/>
                </a:lnTo>
                <a:close/>
                <a:moveTo>
                  <a:pt x="288" y="362"/>
                </a:moveTo>
                <a:cubicBezTo>
                  <a:pt x="288" y="368"/>
                  <a:pt x="283" y="373"/>
                  <a:pt x="277" y="373"/>
                </a:cubicBezTo>
                <a:cubicBezTo>
                  <a:pt x="271" y="373"/>
                  <a:pt x="266" y="368"/>
                  <a:pt x="266" y="362"/>
                </a:cubicBezTo>
                <a:cubicBezTo>
                  <a:pt x="266" y="277"/>
                  <a:pt x="266" y="277"/>
                  <a:pt x="266" y="277"/>
                </a:cubicBezTo>
                <a:cubicBezTo>
                  <a:pt x="266" y="271"/>
                  <a:pt x="271" y="266"/>
                  <a:pt x="277" y="266"/>
                </a:cubicBezTo>
                <a:cubicBezTo>
                  <a:pt x="283" y="266"/>
                  <a:pt x="288" y="271"/>
                  <a:pt x="288" y="277"/>
                </a:cubicBezTo>
                <a:lnTo>
                  <a:pt x="288" y="362"/>
                </a:lnTo>
                <a:close/>
                <a:moveTo>
                  <a:pt x="330" y="362"/>
                </a:moveTo>
                <a:cubicBezTo>
                  <a:pt x="330" y="368"/>
                  <a:pt x="326" y="373"/>
                  <a:pt x="320" y="373"/>
                </a:cubicBezTo>
                <a:cubicBezTo>
                  <a:pt x="314" y="373"/>
                  <a:pt x="309" y="368"/>
                  <a:pt x="309" y="362"/>
                </a:cubicBezTo>
                <a:cubicBezTo>
                  <a:pt x="309" y="245"/>
                  <a:pt x="309" y="245"/>
                  <a:pt x="309" y="245"/>
                </a:cubicBezTo>
                <a:cubicBezTo>
                  <a:pt x="309" y="239"/>
                  <a:pt x="314" y="234"/>
                  <a:pt x="320" y="234"/>
                </a:cubicBezTo>
                <a:cubicBezTo>
                  <a:pt x="326" y="234"/>
                  <a:pt x="330" y="239"/>
                  <a:pt x="330" y="245"/>
                </a:cubicBezTo>
                <a:lnTo>
                  <a:pt x="330" y="362"/>
                </a:lnTo>
                <a:close/>
                <a:moveTo>
                  <a:pt x="373" y="362"/>
                </a:moveTo>
                <a:cubicBezTo>
                  <a:pt x="373" y="368"/>
                  <a:pt x="368" y="373"/>
                  <a:pt x="362" y="373"/>
                </a:cubicBezTo>
                <a:cubicBezTo>
                  <a:pt x="356" y="373"/>
                  <a:pt x="352" y="368"/>
                  <a:pt x="352" y="362"/>
                </a:cubicBezTo>
                <a:cubicBezTo>
                  <a:pt x="352" y="213"/>
                  <a:pt x="352" y="213"/>
                  <a:pt x="352" y="213"/>
                </a:cubicBezTo>
                <a:cubicBezTo>
                  <a:pt x="352" y="207"/>
                  <a:pt x="356" y="202"/>
                  <a:pt x="362" y="202"/>
                </a:cubicBezTo>
                <a:cubicBezTo>
                  <a:pt x="368" y="202"/>
                  <a:pt x="373" y="207"/>
                  <a:pt x="373" y="213"/>
                </a:cubicBezTo>
                <a:lnTo>
                  <a:pt x="373" y="362"/>
                </a:lnTo>
                <a:close/>
                <a:moveTo>
                  <a:pt x="394" y="170"/>
                </a:moveTo>
                <a:cubicBezTo>
                  <a:pt x="394" y="176"/>
                  <a:pt x="390" y="181"/>
                  <a:pt x="384" y="181"/>
                </a:cubicBezTo>
                <a:cubicBezTo>
                  <a:pt x="378" y="181"/>
                  <a:pt x="373" y="176"/>
                  <a:pt x="373" y="170"/>
                </a:cubicBezTo>
                <a:cubicBezTo>
                  <a:pt x="373" y="153"/>
                  <a:pt x="373" y="153"/>
                  <a:pt x="373" y="153"/>
                </a:cubicBezTo>
                <a:cubicBezTo>
                  <a:pt x="285" y="242"/>
                  <a:pt x="285" y="242"/>
                  <a:pt x="285" y="242"/>
                </a:cubicBezTo>
                <a:cubicBezTo>
                  <a:pt x="283" y="244"/>
                  <a:pt x="280" y="245"/>
                  <a:pt x="277" y="245"/>
                </a:cubicBezTo>
                <a:cubicBezTo>
                  <a:pt x="195" y="245"/>
                  <a:pt x="195" y="245"/>
                  <a:pt x="195" y="245"/>
                </a:cubicBezTo>
                <a:cubicBezTo>
                  <a:pt x="113" y="307"/>
                  <a:pt x="113" y="307"/>
                  <a:pt x="113" y="307"/>
                </a:cubicBezTo>
                <a:cubicBezTo>
                  <a:pt x="111" y="308"/>
                  <a:pt x="109" y="309"/>
                  <a:pt x="106" y="309"/>
                </a:cubicBezTo>
                <a:cubicBezTo>
                  <a:pt x="103" y="309"/>
                  <a:pt x="100" y="308"/>
                  <a:pt x="98" y="305"/>
                </a:cubicBezTo>
                <a:cubicBezTo>
                  <a:pt x="94" y="300"/>
                  <a:pt x="95" y="293"/>
                  <a:pt x="100" y="290"/>
                </a:cubicBezTo>
                <a:cubicBezTo>
                  <a:pt x="185" y="226"/>
                  <a:pt x="185" y="226"/>
                  <a:pt x="185" y="226"/>
                </a:cubicBezTo>
                <a:cubicBezTo>
                  <a:pt x="187" y="224"/>
                  <a:pt x="189" y="224"/>
                  <a:pt x="192" y="224"/>
                </a:cubicBezTo>
                <a:cubicBezTo>
                  <a:pt x="273" y="224"/>
                  <a:pt x="273" y="224"/>
                  <a:pt x="273" y="224"/>
                </a:cubicBezTo>
                <a:cubicBezTo>
                  <a:pt x="358" y="138"/>
                  <a:pt x="358" y="138"/>
                  <a:pt x="358" y="138"/>
                </a:cubicBezTo>
                <a:cubicBezTo>
                  <a:pt x="341" y="138"/>
                  <a:pt x="341" y="138"/>
                  <a:pt x="341" y="138"/>
                </a:cubicBezTo>
                <a:cubicBezTo>
                  <a:pt x="335" y="138"/>
                  <a:pt x="330" y="134"/>
                  <a:pt x="330" y="128"/>
                </a:cubicBezTo>
                <a:cubicBezTo>
                  <a:pt x="330" y="122"/>
                  <a:pt x="335" y="117"/>
                  <a:pt x="341" y="117"/>
                </a:cubicBezTo>
                <a:cubicBezTo>
                  <a:pt x="384" y="117"/>
                  <a:pt x="384" y="117"/>
                  <a:pt x="384" y="117"/>
                </a:cubicBezTo>
                <a:cubicBezTo>
                  <a:pt x="385" y="117"/>
                  <a:pt x="386" y="117"/>
                  <a:pt x="388" y="118"/>
                </a:cubicBezTo>
                <a:cubicBezTo>
                  <a:pt x="390" y="119"/>
                  <a:pt x="392" y="121"/>
                  <a:pt x="394" y="124"/>
                </a:cubicBezTo>
                <a:cubicBezTo>
                  <a:pt x="394" y="125"/>
                  <a:pt x="394" y="126"/>
                  <a:pt x="394" y="128"/>
                </a:cubicBezTo>
                <a:lnTo>
                  <a:pt x="394" y="170"/>
                </a:lnTo>
                <a:close/>
              </a:path>
            </a:pathLst>
          </a:custGeom>
          <a:solidFill>
            <a:schemeClr val="accent6"/>
          </a:solidFill>
          <a:ln>
            <a:noFill/>
          </a:ln>
        </p:spPr>
        <p:txBody>
          <a:bodyPr vert="horz" wrap="square" lIns="78890" tIns="39445" rIns="78890" bIns="39445" numCol="1" anchor="t" anchorCtr="0" compatLnSpc="1">
            <a:prstTxWarp prst="textNoShape">
              <a:avLst/>
            </a:prstTxWarp>
          </a:bodyPr>
          <a:lstStyle/>
          <a:p>
            <a:pPr defTabSz="788856">
              <a:defRPr/>
            </a:pPr>
            <a:endParaRPr lang="en-GB" sz="1553" kern="0" dirty="0">
              <a:solidFill>
                <a:prstClr val="black"/>
              </a:solidFill>
              <a:ea typeface="Open Sans" panose="020B0606030504020204" pitchFamily="34" charset="0"/>
              <a:cs typeface="Open Sans" panose="020B0606030504020204" pitchFamily="34" charset="0"/>
            </a:endParaRPr>
          </a:p>
        </p:txBody>
      </p:sp>
      <p:grpSp>
        <p:nvGrpSpPr>
          <p:cNvPr id="11" name="Group 10">
            <a:extLst>
              <a:ext uri="{FF2B5EF4-FFF2-40B4-BE49-F238E27FC236}">
                <a16:creationId xmlns:a16="http://schemas.microsoft.com/office/drawing/2014/main" id="{6DA00DAD-D247-4AB3-8ECE-20398DEF48DA}"/>
              </a:ext>
            </a:extLst>
          </p:cNvPr>
          <p:cNvGrpSpPr/>
          <p:nvPr/>
        </p:nvGrpSpPr>
        <p:grpSpPr>
          <a:xfrm>
            <a:off x="527736" y="1436909"/>
            <a:ext cx="16826129" cy="775253"/>
            <a:chOff x="509500" y="1828799"/>
            <a:chExt cx="16826129" cy="629479"/>
          </a:xfrm>
        </p:grpSpPr>
        <p:sp>
          <p:nvSpPr>
            <p:cNvPr id="22" name="Rectangle 21">
              <a:extLst>
                <a:ext uri="{FF2B5EF4-FFF2-40B4-BE49-F238E27FC236}">
                  <a16:creationId xmlns:a16="http://schemas.microsoft.com/office/drawing/2014/main" id="{1D7D3CC0-7750-45A3-B3BE-B8F9DE4878AA}"/>
                </a:ext>
              </a:extLst>
            </p:cNvPr>
            <p:cNvSpPr/>
            <p:nvPr/>
          </p:nvSpPr>
          <p:spPr bwMode="gray">
            <a:xfrm>
              <a:off x="509500" y="1828799"/>
              <a:ext cx="16826129" cy="629479"/>
            </a:xfrm>
            <a:prstGeom prst="rect">
              <a:avLst/>
            </a:prstGeom>
            <a:solidFill>
              <a:schemeClr val="bg1">
                <a:lumMod val="95000"/>
              </a:schemeClr>
            </a:solidFill>
            <a:ln w="9525" algn="ctr">
              <a:noFill/>
              <a:miter lim="800000"/>
              <a:headEnd/>
              <a:tailEnd/>
            </a:ln>
          </p:spPr>
          <p:txBody>
            <a:bodyPr wrap="square" lIns="88900" tIns="88900" rIns="88900" bIns="88900" rtlCol="0" anchor="ctr"/>
            <a:lstStyle/>
            <a:p>
              <a:pPr>
                <a:spcBef>
                  <a:spcPts val="600"/>
                </a:spcBef>
                <a:buFont typeface="Wingdings 2" pitchFamily="18" charset="2"/>
                <a:buNone/>
              </a:pPr>
              <a:r>
                <a:rPr lang="en-US" sz="1600" dirty="0">
                  <a:latin typeface="Open Sans" panose="020B0606030504020204" pitchFamily="34" charset="0"/>
                  <a:ea typeface="Open Sans" panose="020B0606030504020204" pitchFamily="34" charset="0"/>
                  <a:cs typeface="Open Sans" panose="020B0606030504020204" pitchFamily="34" charset="0"/>
                </a:rPr>
                <a:t>Deloitte’s </a:t>
              </a:r>
              <a:r>
                <a:rPr lang="en-US" sz="1600" b="1" dirty="0">
                  <a:latin typeface="Open Sans" panose="020B0606030504020204" pitchFamily="34" charset="0"/>
                  <a:ea typeface="Open Sans" panose="020B0606030504020204" pitchFamily="34" charset="0"/>
                  <a:cs typeface="Open Sans" panose="020B0606030504020204" pitchFamily="34" charset="0"/>
                </a:rPr>
                <a:t>Cloud Financial Management capabilities </a:t>
              </a:r>
              <a:r>
                <a:rPr lang="en-US" sz="1600" dirty="0">
                  <a:latin typeface="Open Sans" panose="020B0606030504020204" pitchFamily="34" charset="0"/>
                  <a:ea typeface="Open Sans" panose="020B0606030504020204" pitchFamily="34" charset="0"/>
                  <a:cs typeface="Open Sans" panose="020B0606030504020204" pitchFamily="34" charset="0"/>
                </a:rPr>
                <a:t>will support you throughout every stage of your cloud journey to develop best in class tools, processes and structures that will enable the financial transparency, predictability, and controls needed to maximize the value of the cloud.</a:t>
              </a:r>
            </a:p>
          </p:txBody>
        </p:sp>
        <p:cxnSp>
          <p:nvCxnSpPr>
            <p:cNvPr id="10" name="Straight Connector 9">
              <a:extLst>
                <a:ext uri="{FF2B5EF4-FFF2-40B4-BE49-F238E27FC236}">
                  <a16:creationId xmlns:a16="http://schemas.microsoft.com/office/drawing/2014/main" id="{ACB587C8-A157-4B44-9EA3-8CDB062F7E0D}"/>
                </a:ext>
              </a:extLst>
            </p:cNvPr>
            <p:cNvCxnSpPr>
              <a:cxnSpLocks/>
            </p:cNvCxnSpPr>
            <p:nvPr/>
          </p:nvCxnSpPr>
          <p:spPr>
            <a:xfrm>
              <a:off x="509500" y="2458278"/>
              <a:ext cx="16826129"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45" name="Rectangle: Rounded Corners 144">
            <a:extLst>
              <a:ext uri="{FF2B5EF4-FFF2-40B4-BE49-F238E27FC236}">
                <a16:creationId xmlns:a16="http://schemas.microsoft.com/office/drawing/2014/main" id="{CDD27622-C545-43A4-AA50-42BE3D459BE6}"/>
              </a:ext>
            </a:extLst>
          </p:cNvPr>
          <p:cNvSpPr/>
          <p:nvPr/>
        </p:nvSpPr>
        <p:spPr bwMode="gray">
          <a:xfrm>
            <a:off x="525463" y="2704929"/>
            <a:ext cx="2237592" cy="5715788"/>
          </a:xfrm>
          <a:prstGeom prst="roundRect">
            <a:avLst>
              <a:gd name="adj" fmla="val 2954"/>
            </a:avLst>
          </a:prstGeom>
          <a:solidFill>
            <a:schemeClr val="bg1"/>
          </a:solidFill>
          <a:ln w="9525" algn="ctr">
            <a:solidFill>
              <a:schemeClr val="accent5">
                <a:lumMod val="50000"/>
              </a:schemeClr>
            </a:solidFill>
            <a:miter lim="800000"/>
            <a:headEnd/>
            <a:tailEnd/>
          </a:ln>
        </p:spPr>
        <p:txBody>
          <a:bodyPr wrap="square" lIns="88900" tIns="914400" rIns="88900" bIns="88900" rtlCol="0" anchor="t"/>
          <a:lstStyle/>
          <a:p>
            <a:pPr>
              <a:lnSpc>
                <a:spcPct val="106000"/>
              </a:lnSpc>
              <a:buFont typeface="Wingdings 2" pitchFamily="18" charset="2"/>
              <a:buNone/>
            </a:pPr>
            <a:r>
              <a:rPr lang="en-US" sz="1600" dirty="0">
                <a:latin typeface="Open Sans" panose="020B0606030504020204" pitchFamily="34" charset="0"/>
                <a:ea typeface="Open Sans" panose="020B0606030504020204" pitchFamily="34" charset="0"/>
                <a:cs typeface="Open Sans" panose="020B0606030504020204" pitchFamily="34" charset="0"/>
              </a:rPr>
              <a:t>Drive business case to evaluate the costs associated with moving to and operating in the Cloud</a:t>
            </a:r>
          </a:p>
        </p:txBody>
      </p:sp>
      <p:sp>
        <p:nvSpPr>
          <p:cNvPr id="146" name="Arrow: Pentagon 145">
            <a:extLst>
              <a:ext uri="{FF2B5EF4-FFF2-40B4-BE49-F238E27FC236}">
                <a16:creationId xmlns:a16="http://schemas.microsoft.com/office/drawing/2014/main" id="{2BD4C94B-9D41-464C-9D22-26DB816D99D9}"/>
              </a:ext>
            </a:extLst>
          </p:cNvPr>
          <p:cNvSpPr/>
          <p:nvPr/>
        </p:nvSpPr>
        <p:spPr bwMode="gray">
          <a:xfrm rot="5400000">
            <a:off x="1328875" y="2029705"/>
            <a:ext cx="630768" cy="2226480"/>
          </a:xfrm>
          <a:prstGeom prst="homePlate">
            <a:avLst>
              <a:gd name="adj" fmla="val 36409"/>
            </a:avLst>
          </a:prstGeom>
          <a:solidFill>
            <a:schemeClr val="accent5">
              <a:lumMod val="50000"/>
            </a:schemeClr>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Move</a:t>
            </a:r>
          </a:p>
        </p:txBody>
      </p:sp>
      <p:sp>
        <p:nvSpPr>
          <p:cNvPr id="147" name="Arrow: Pentagon 146">
            <a:extLst>
              <a:ext uri="{FF2B5EF4-FFF2-40B4-BE49-F238E27FC236}">
                <a16:creationId xmlns:a16="http://schemas.microsoft.com/office/drawing/2014/main" id="{B0C5760E-7788-422C-86C9-7DDA3DC86097}"/>
              </a:ext>
            </a:extLst>
          </p:cNvPr>
          <p:cNvSpPr/>
          <p:nvPr/>
        </p:nvSpPr>
        <p:spPr bwMode="gray">
          <a:xfrm rot="5400000">
            <a:off x="1608011" y="7166902"/>
            <a:ext cx="72496" cy="2226480"/>
          </a:xfrm>
          <a:prstGeom prst="homePlate">
            <a:avLst>
              <a:gd name="adj" fmla="val 0"/>
            </a:avLst>
          </a:prstGeom>
          <a:solidFill>
            <a:schemeClr val="accent5">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48" name="Rectangle: Rounded Corners 147">
            <a:extLst>
              <a:ext uri="{FF2B5EF4-FFF2-40B4-BE49-F238E27FC236}">
                <a16:creationId xmlns:a16="http://schemas.microsoft.com/office/drawing/2014/main" id="{9F3FDCD0-FEBE-4C1E-B122-24CDE934B0DF}"/>
              </a:ext>
            </a:extLst>
          </p:cNvPr>
          <p:cNvSpPr/>
          <p:nvPr/>
        </p:nvSpPr>
        <p:spPr bwMode="gray">
          <a:xfrm>
            <a:off x="2930495" y="2704929"/>
            <a:ext cx="2237592" cy="5715788"/>
          </a:xfrm>
          <a:prstGeom prst="roundRect">
            <a:avLst>
              <a:gd name="adj" fmla="val 2954"/>
            </a:avLst>
          </a:prstGeom>
          <a:solidFill>
            <a:schemeClr val="bg1"/>
          </a:solidFill>
          <a:ln w="9525" algn="ctr">
            <a:solidFill>
              <a:schemeClr val="accent5">
                <a:lumMod val="50000"/>
              </a:schemeClr>
            </a:solidFill>
            <a:miter lim="800000"/>
            <a:headEnd/>
            <a:tailEnd/>
          </a:ln>
        </p:spPr>
        <p:txBody>
          <a:bodyPr wrap="square" lIns="88900" tIns="914400" rIns="88900" bIns="88900" rtlCol="0" anchor="t"/>
          <a:lstStyle/>
          <a:p>
            <a:pPr>
              <a:lnSpc>
                <a:spcPct val="106000"/>
              </a:lnSpc>
              <a:buFont typeface="Wingdings 2" pitchFamily="18" charset="2"/>
              <a:buNone/>
            </a:pPr>
            <a:r>
              <a:rPr lang="en-US" sz="1600" dirty="0">
                <a:latin typeface="Open Sans" panose="020B0606030504020204" pitchFamily="34" charset="0"/>
                <a:ea typeface="Open Sans" panose="020B0606030504020204" pitchFamily="34" charset="0"/>
                <a:cs typeface="Open Sans" panose="020B0606030504020204" pitchFamily="34" charset="0"/>
              </a:rPr>
              <a:t>Transform </a:t>
            </a:r>
            <a:r>
              <a:rPr lang="en-US" sz="1600">
                <a:latin typeface="Open Sans" panose="020B0606030504020204" pitchFamily="34" charset="0"/>
                <a:ea typeface="Open Sans" panose="020B0606030504020204" pitchFamily="34" charset="0"/>
                <a:cs typeface="Open Sans" panose="020B0606030504020204" pitchFamily="34" charset="0"/>
              </a:rPr>
              <a:t>your organization</a:t>
            </a:r>
            <a:r>
              <a:rPr lang="en-US" sz="1600" dirty="0">
                <a:latin typeface="Open Sans" panose="020B0606030504020204" pitchFamily="34" charset="0"/>
                <a:ea typeface="Open Sans" panose="020B0606030504020204" pitchFamily="34" charset="0"/>
                <a:cs typeface="Open Sans" panose="020B0606030504020204" pitchFamily="34" charset="0"/>
              </a:rPr>
              <a:t>, operating model, and processes to manage cloud spend while balancing agility and control</a:t>
            </a:r>
          </a:p>
        </p:txBody>
      </p:sp>
      <p:sp>
        <p:nvSpPr>
          <p:cNvPr id="149" name="Arrow: Pentagon 148">
            <a:extLst>
              <a:ext uri="{FF2B5EF4-FFF2-40B4-BE49-F238E27FC236}">
                <a16:creationId xmlns:a16="http://schemas.microsoft.com/office/drawing/2014/main" id="{BDD03F7B-7562-4C46-9B9A-7534CF557F2F}"/>
              </a:ext>
            </a:extLst>
          </p:cNvPr>
          <p:cNvSpPr/>
          <p:nvPr/>
        </p:nvSpPr>
        <p:spPr bwMode="gray">
          <a:xfrm rot="5400000">
            <a:off x="3733907" y="2029705"/>
            <a:ext cx="630768" cy="2226480"/>
          </a:xfrm>
          <a:prstGeom prst="homePlate">
            <a:avLst>
              <a:gd name="adj" fmla="val 36409"/>
            </a:avLst>
          </a:prstGeom>
          <a:solidFill>
            <a:schemeClr val="accent5">
              <a:lumMod val="50000"/>
            </a:schemeClr>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Transform</a:t>
            </a:r>
          </a:p>
        </p:txBody>
      </p:sp>
      <p:sp>
        <p:nvSpPr>
          <p:cNvPr id="150" name="Arrow: Pentagon 149">
            <a:extLst>
              <a:ext uri="{FF2B5EF4-FFF2-40B4-BE49-F238E27FC236}">
                <a16:creationId xmlns:a16="http://schemas.microsoft.com/office/drawing/2014/main" id="{4EB8D39A-FA47-4D8C-8E3B-64D6D4806254}"/>
              </a:ext>
            </a:extLst>
          </p:cNvPr>
          <p:cNvSpPr/>
          <p:nvPr/>
        </p:nvSpPr>
        <p:spPr bwMode="gray">
          <a:xfrm rot="5400000">
            <a:off x="4013043" y="7166902"/>
            <a:ext cx="72496" cy="2226480"/>
          </a:xfrm>
          <a:prstGeom prst="homePlate">
            <a:avLst>
              <a:gd name="adj" fmla="val 0"/>
            </a:avLst>
          </a:prstGeom>
          <a:solidFill>
            <a:schemeClr val="accent5">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1" name="Rectangle: Rounded Corners 150">
            <a:extLst>
              <a:ext uri="{FF2B5EF4-FFF2-40B4-BE49-F238E27FC236}">
                <a16:creationId xmlns:a16="http://schemas.microsoft.com/office/drawing/2014/main" id="{07201219-D5E6-4CC3-8E93-A5AB5D2BCDD1}"/>
              </a:ext>
            </a:extLst>
          </p:cNvPr>
          <p:cNvSpPr/>
          <p:nvPr/>
        </p:nvSpPr>
        <p:spPr bwMode="gray">
          <a:xfrm>
            <a:off x="5335527" y="2704929"/>
            <a:ext cx="2237592" cy="5715788"/>
          </a:xfrm>
          <a:prstGeom prst="roundRect">
            <a:avLst>
              <a:gd name="adj" fmla="val 2954"/>
            </a:avLst>
          </a:prstGeom>
          <a:solidFill>
            <a:schemeClr val="bg1"/>
          </a:solidFill>
          <a:ln w="9525" algn="ctr">
            <a:solidFill>
              <a:schemeClr val="accent5">
                <a:lumMod val="50000"/>
              </a:schemeClr>
            </a:solidFill>
            <a:miter lim="800000"/>
            <a:headEnd/>
            <a:tailEnd/>
          </a:ln>
        </p:spPr>
        <p:txBody>
          <a:bodyPr wrap="square" lIns="88900" tIns="914400" rIns="88900" bIns="88900" rtlCol="0" anchor="t"/>
          <a:lstStyle/>
          <a:p>
            <a:pPr>
              <a:lnSpc>
                <a:spcPct val="106000"/>
              </a:lnSpc>
              <a:buFont typeface="Wingdings 2" pitchFamily="18" charset="2"/>
              <a:buNone/>
            </a:pPr>
            <a:r>
              <a:rPr lang="en-US" sz="1600" dirty="0">
                <a:latin typeface="Open Sans" panose="020B0606030504020204" pitchFamily="34" charset="0"/>
                <a:ea typeface="Open Sans" panose="020B0606030504020204" pitchFamily="34" charset="0"/>
                <a:cs typeface="Open Sans" panose="020B0606030504020204" pitchFamily="34" charset="0"/>
              </a:rPr>
              <a:t>Articulate Cloud spend and align organization through data structures and reporting which enable accountability and real-time decision</a:t>
            </a:r>
          </a:p>
        </p:txBody>
      </p:sp>
      <p:sp>
        <p:nvSpPr>
          <p:cNvPr id="152" name="Arrow: Pentagon 151">
            <a:extLst>
              <a:ext uri="{FF2B5EF4-FFF2-40B4-BE49-F238E27FC236}">
                <a16:creationId xmlns:a16="http://schemas.microsoft.com/office/drawing/2014/main" id="{463110AB-F5DA-4703-9EAF-84D0FC321B1B}"/>
              </a:ext>
            </a:extLst>
          </p:cNvPr>
          <p:cNvSpPr/>
          <p:nvPr/>
        </p:nvSpPr>
        <p:spPr bwMode="gray">
          <a:xfrm rot="5400000">
            <a:off x="6138939" y="2029705"/>
            <a:ext cx="630768" cy="2226480"/>
          </a:xfrm>
          <a:prstGeom prst="homePlate">
            <a:avLst>
              <a:gd name="adj" fmla="val 36409"/>
            </a:avLst>
          </a:prstGeom>
          <a:solidFill>
            <a:schemeClr val="accent5">
              <a:lumMod val="50000"/>
            </a:schemeClr>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Inform</a:t>
            </a:r>
          </a:p>
        </p:txBody>
      </p:sp>
      <p:sp>
        <p:nvSpPr>
          <p:cNvPr id="153" name="Arrow: Pentagon 152">
            <a:extLst>
              <a:ext uri="{FF2B5EF4-FFF2-40B4-BE49-F238E27FC236}">
                <a16:creationId xmlns:a16="http://schemas.microsoft.com/office/drawing/2014/main" id="{8E1D3361-1FB2-406A-8568-2ECAAE3D4156}"/>
              </a:ext>
            </a:extLst>
          </p:cNvPr>
          <p:cNvSpPr/>
          <p:nvPr/>
        </p:nvSpPr>
        <p:spPr bwMode="gray">
          <a:xfrm rot="5400000">
            <a:off x="6418075" y="7166902"/>
            <a:ext cx="72496" cy="2226480"/>
          </a:xfrm>
          <a:prstGeom prst="homePlate">
            <a:avLst>
              <a:gd name="adj" fmla="val 0"/>
            </a:avLst>
          </a:prstGeom>
          <a:solidFill>
            <a:schemeClr val="accent5">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4" name="Rectangle: Rounded Corners 153">
            <a:extLst>
              <a:ext uri="{FF2B5EF4-FFF2-40B4-BE49-F238E27FC236}">
                <a16:creationId xmlns:a16="http://schemas.microsoft.com/office/drawing/2014/main" id="{EE5898CE-979D-40FF-B901-10BD5EFFEA0C}"/>
              </a:ext>
            </a:extLst>
          </p:cNvPr>
          <p:cNvSpPr/>
          <p:nvPr/>
        </p:nvSpPr>
        <p:spPr bwMode="gray">
          <a:xfrm>
            <a:off x="7740559" y="2704929"/>
            <a:ext cx="2237592" cy="5715788"/>
          </a:xfrm>
          <a:prstGeom prst="roundRect">
            <a:avLst>
              <a:gd name="adj" fmla="val 2954"/>
            </a:avLst>
          </a:prstGeom>
          <a:solidFill>
            <a:schemeClr val="bg1"/>
          </a:solidFill>
          <a:ln w="9525" algn="ctr">
            <a:solidFill>
              <a:schemeClr val="accent5">
                <a:lumMod val="75000"/>
              </a:schemeClr>
            </a:solidFill>
            <a:miter lim="800000"/>
            <a:headEnd/>
            <a:tailEnd/>
          </a:ln>
        </p:spPr>
        <p:txBody>
          <a:bodyPr wrap="square" lIns="88900" tIns="914400" rIns="88900" bIns="88900" rtlCol="0" anchor="t"/>
          <a:lstStyle/>
          <a:p>
            <a:pPr>
              <a:lnSpc>
                <a:spcPct val="106000"/>
              </a:lnSpc>
              <a:buFont typeface="Wingdings 2" pitchFamily="18" charset="2"/>
              <a:buNone/>
            </a:pPr>
            <a:r>
              <a:rPr lang="en-US" sz="1600" dirty="0">
                <a:latin typeface="Open Sans" panose="020B0606030504020204" pitchFamily="34" charset="0"/>
                <a:ea typeface="Open Sans" panose="020B0606030504020204" pitchFamily="34" charset="0"/>
                <a:cs typeface="Open Sans" panose="020B0606030504020204" pitchFamily="34" charset="0"/>
              </a:rPr>
              <a:t>Establish the tools and processes to continuously optimize cloud spend by driving consumption efficiency and making effective purchasing decisions</a:t>
            </a:r>
          </a:p>
        </p:txBody>
      </p:sp>
      <p:sp>
        <p:nvSpPr>
          <p:cNvPr id="155" name="Arrow: Pentagon 154">
            <a:extLst>
              <a:ext uri="{FF2B5EF4-FFF2-40B4-BE49-F238E27FC236}">
                <a16:creationId xmlns:a16="http://schemas.microsoft.com/office/drawing/2014/main" id="{8B0BB147-E8AF-45E4-BB25-E2841E78A8B0}"/>
              </a:ext>
            </a:extLst>
          </p:cNvPr>
          <p:cNvSpPr/>
          <p:nvPr/>
        </p:nvSpPr>
        <p:spPr bwMode="gray">
          <a:xfrm rot="5400000">
            <a:off x="8543971" y="2029705"/>
            <a:ext cx="630768" cy="2226480"/>
          </a:xfrm>
          <a:prstGeom prst="homePlate">
            <a:avLst>
              <a:gd name="adj" fmla="val 36409"/>
            </a:avLst>
          </a:prstGeom>
          <a:solidFill>
            <a:schemeClr val="accent5">
              <a:lumMod val="75000"/>
            </a:schemeClr>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Optimize</a:t>
            </a:r>
          </a:p>
        </p:txBody>
      </p:sp>
      <p:sp>
        <p:nvSpPr>
          <p:cNvPr id="156" name="Arrow: Pentagon 155">
            <a:extLst>
              <a:ext uri="{FF2B5EF4-FFF2-40B4-BE49-F238E27FC236}">
                <a16:creationId xmlns:a16="http://schemas.microsoft.com/office/drawing/2014/main" id="{F4678FD5-FD92-4458-AA33-0B86005826F3}"/>
              </a:ext>
            </a:extLst>
          </p:cNvPr>
          <p:cNvSpPr/>
          <p:nvPr/>
        </p:nvSpPr>
        <p:spPr bwMode="gray">
          <a:xfrm rot="5400000">
            <a:off x="8823107" y="7166902"/>
            <a:ext cx="72496" cy="2226480"/>
          </a:xfrm>
          <a:prstGeom prst="homePlate">
            <a:avLst>
              <a:gd name="adj" fmla="val 0"/>
            </a:avLst>
          </a:prstGeom>
          <a:solidFill>
            <a:schemeClr val="accent5">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57" name="Rectangle: Rounded Corners 156">
            <a:extLst>
              <a:ext uri="{FF2B5EF4-FFF2-40B4-BE49-F238E27FC236}">
                <a16:creationId xmlns:a16="http://schemas.microsoft.com/office/drawing/2014/main" id="{D60DDF60-B6F3-4D57-B3A2-3AA5F482677D}"/>
              </a:ext>
            </a:extLst>
          </p:cNvPr>
          <p:cNvSpPr/>
          <p:nvPr/>
        </p:nvSpPr>
        <p:spPr bwMode="gray">
          <a:xfrm>
            <a:off x="10145591" y="2704929"/>
            <a:ext cx="2237592" cy="5715788"/>
          </a:xfrm>
          <a:prstGeom prst="roundRect">
            <a:avLst>
              <a:gd name="adj" fmla="val 2954"/>
            </a:avLst>
          </a:prstGeom>
          <a:solidFill>
            <a:schemeClr val="bg1"/>
          </a:solidFill>
          <a:ln w="9525" algn="ctr">
            <a:solidFill>
              <a:schemeClr val="accent5">
                <a:lumMod val="75000"/>
              </a:schemeClr>
            </a:solidFill>
            <a:miter lim="800000"/>
            <a:headEnd/>
            <a:tailEnd/>
          </a:ln>
        </p:spPr>
        <p:txBody>
          <a:bodyPr wrap="square" lIns="88900" tIns="914400" rIns="88900" bIns="88900" rtlCol="0" anchor="t"/>
          <a:lstStyle/>
          <a:p>
            <a:pPr>
              <a:lnSpc>
                <a:spcPct val="106000"/>
              </a:lnSpc>
              <a:buFont typeface="Wingdings 2" pitchFamily="18" charset="2"/>
              <a:buNone/>
            </a:pPr>
            <a:r>
              <a:rPr lang="en-US" sz="1600" dirty="0">
                <a:latin typeface="Open Sans" panose="020B0606030504020204" pitchFamily="34" charset="0"/>
                <a:ea typeface="Open Sans" panose="020B0606030504020204" pitchFamily="34" charset="0"/>
                <a:cs typeface="Open Sans" panose="020B0606030504020204" pitchFamily="34" charset="0"/>
              </a:rPr>
              <a:t>Build the capabilities to accurately predict supply and demand for cloud services</a:t>
            </a:r>
          </a:p>
        </p:txBody>
      </p:sp>
      <p:sp>
        <p:nvSpPr>
          <p:cNvPr id="158" name="Arrow: Pentagon 157">
            <a:extLst>
              <a:ext uri="{FF2B5EF4-FFF2-40B4-BE49-F238E27FC236}">
                <a16:creationId xmlns:a16="http://schemas.microsoft.com/office/drawing/2014/main" id="{8CE91712-0E0A-468B-A219-E632A9236B81}"/>
              </a:ext>
            </a:extLst>
          </p:cNvPr>
          <p:cNvSpPr/>
          <p:nvPr/>
        </p:nvSpPr>
        <p:spPr bwMode="gray">
          <a:xfrm rot="5400000">
            <a:off x="10937891" y="2070368"/>
            <a:ext cx="630768" cy="2226480"/>
          </a:xfrm>
          <a:prstGeom prst="homePlate">
            <a:avLst>
              <a:gd name="adj" fmla="val 36409"/>
            </a:avLst>
          </a:prstGeom>
          <a:solidFill>
            <a:schemeClr val="accent5">
              <a:lumMod val="75000"/>
            </a:schemeClr>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Plan</a:t>
            </a:r>
          </a:p>
        </p:txBody>
      </p:sp>
      <p:sp>
        <p:nvSpPr>
          <p:cNvPr id="159" name="Arrow: Pentagon 158">
            <a:extLst>
              <a:ext uri="{FF2B5EF4-FFF2-40B4-BE49-F238E27FC236}">
                <a16:creationId xmlns:a16="http://schemas.microsoft.com/office/drawing/2014/main" id="{CDEAE9CF-442F-4509-89A8-8D8396D8EC10}"/>
              </a:ext>
            </a:extLst>
          </p:cNvPr>
          <p:cNvSpPr/>
          <p:nvPr/>
        </p:nvSpPr>
        <p:spPr bwMode="gray">
          <a:xfrm rot="5400000">
            <a:off x="11228139" y="7166902"/>
            <a:ext cx="72496" cy="2226480"/>
          </a:xfrm>
          <a:prstGeom prst="homePlate">
            <a:avLst>
              <a:gd name="adj" fmla="val 0"/>
            </a:avLst>
          </a:prstGeom>
          <a:solidFill>
            <a:schemeClr val="accent5">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0" name="Rectangle: Rounded Corners 159">
            <a:extLst>
              <a:ext uri="{FF2B5EF4-FFF2-40B4-BE49-F238E27FC236}">
                <a16:creationId xmlns:a16="http://schemas.microsoft.com/office/drawing/2014/main" id="{99D20A29-2831-4D97-96B9-DBA85645F06A}"/>
              </a:ext>
            </a:extLst>
          </p:cNvPr>
          <p:cNvSpPr/>
          <p:nvPr/>
        </p:nvSpPr>
        <p:spPr bwMode="gray">
          <a:xfrm>
            <a:off x="12550623" y="2704929"/>
            <a:ext cx="2237592" cy="5715788"/>
          </a:xfrm>
          <a:prstGeom prst="roundRect">
            <a:avLst>
              <a:gd name="adj" fmla="val 2954"/>
            </a:avLst>
          </a:prstGeom>
          <a:solidFill>
            <a:schemeClr val="bg1"/>
          </a:solidFill>
          <a:ln w="9525" algn="ctr">
            <a:solidFill>
              <a:schemeClr val="accent5"/>
            </a:solidFill>
            <a:miter lim="800000"/>
            <a:headEnd/>
            <a:tailEnd/>
          </a:ln>
        </p:spPr>
        <p:txBody>
          <a:bodyPr wrap="square" lIns="88900" tIns="914400" rIns="88900" bIns="88900" rtlCol="0" anchor="t"/>
          <a:lstStyle/>
          <a:p>
            <a:pPr>
              <a:lnSpc>
                <a:spcPct val="106000"/>
              </a:lnSpc>
              <a:buFont typeface="Wingdings 2" pitchFamily="18" charset="2"/>
              <a:buNone/>
            </a:pPr>
            <a:r>
              <a:rPr lang="en-US" sz="1600" dirty="0">
                <a:latin typeface="Open Sans" panose="020B0606030504020204" pitchFamily="34" charset="0"/>
                <a:ea typeface="Open Sans" panose="020B0606030504020204" pitchFamily="34" charset="0"/>
                <a:cs typeface="Open Sans" panose="020B0606030504020204" pitchFamily="34" charset="0"/>
              </a:rPr>
              <a:t>Develop a holistic and integrated approach to inform, optimize and operate cloud financial management.</a:t>
            </a:r>
          </a:p>
        </p:txBody>
      </p:sp>
      <p:sp>
        <p:nvSpPr>
          <p:cNvPr id="161" name="Arrow: Pentagon 160">
            <a:extLst>
              <a:ext uri="{FF2B5EF4-FFF2-40B4-BE49-F238E27FC236}">
                <a16:creationId xmlns:a16="http://schemas.microsoft.com/office/drawing/2014/main" id="{B2E8C0C6-A708-49A2-8EA9-AB0679520EA1}"/>
              </a:ext>
            </a:extLst>
          </p:cNvPr>
          <p:cNvSpPr/>
          <p:nvPr/>
        </p:nvSpPr>
        <p:spPr bwMode="gray">
          <a:xfrm rot="5400000">
            <a:off x="13354035" y="2029705"/>
            <a:ext cx="630768" cy="2226480"/>
          </a:xfrm>
          <a:prstGeom prst="homePlate">
            <a:avLst>
              <a:gd name="adj" fmla="val 36409"/>
            </a:avLst>
          </a:prstGeom>
          <a:solidFill>
            <a:schemeClr val="accent5"/>
          </a:solidFill>
          <a:ln w="19050" algn="ctr">
            <a:noFill/>
            <a:miter lim="800000"/>
            <a:headEnd/>
            <a:tailEnd/>
          </a:ln>
        </p:spPr>
        <p:txBody>
          <a:bodyPr vert="vert270" wrap="square" lIns="88900" tIns="88900" rIns="88900" bIns="88900" rtlCol="0" anchor="ctr"/>
          <a:lstStyle/>
          <a:p>
            <a:pPr algn="ct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Run</a:t>
            </a:r>
          </a:p>
        </p:txBody>
      </p:sp>
      <p:sp>
        <p:nvSpPr>
          <p:cNvPr id="162" name="Arrow: Pentagon 161">
            <a:extLst>
              <a:ext uri="{FF2B5EF4-FFF2-40B4-BE49-F238E27FC236}">
                <a16:creationId xmlns:a16="http://schemas.microsoft.com/office/drawing/2014/main" id="{755229F7-327D-4416-87B7-55007FCDCD51}"/>
              </a:ext>
            </a:extLst>
          </p:cNvPr>
          <p:cNvSpPr/>
          <p:nvPr/>
        </p:nvSpPr>
        <p:spPr bwMode="gray">
          <a:xfrm rot="5400000">
            <a:off x="13633171" y="7166902"/>
            <a:ext cx="72496" cy="2226480"/>
          </a:xfrm>
          <a:prstGeom prst="homePlate">
            <a:avLst>
              <a:gd name="adj" fmla="val 0"/>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3" name="Arrow: Chevron 162">
            <a:extLst>
              <a:ext uri="{FF2B5EF4-FFF2-40B4-BE49-F238E27FC236}">
                <a16:creationId xmlns:a16="http://schemas.microsoft.com/office/drawing/2014/main" id="{34657815-38AF-470D-A187-5A4791CE8956}"/>
              </a:ext>
            </a:extLst>
          </p:cNvPr>
          <p:cNvSpPr/>
          <p:nvPr/>
        </p:nvSpPr>
        <p:spPr bwMode="gray">
          <a:xfrm>
            <a:off x="530007" y="8506945"/>
            <a:ext cx="7037556" cy="356433"/>
          </a:xfrm>
          <a:prstGeom prst="chevron">
            <a:avLst>
              <a:gd name="adj" fmla="val 31410"/>
            </a:avLst>
          </a:prstGeom>
          <a:solidFill>
            <a:schemeClr val="accent5">
              <a:lumMod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4" name="Arrow: Chevron 163">
            <a:extLst>
              <a:ext uri="{FF2B5EF4-FFF2-40B4-BE49-F238E27FC236}">
                <a16:creationId xmlns:a16="http://schemas.microsoft.com/office/drawing/2014/main" id="{3AB2AA54-34FB-4B2E-AD3F-04856B026B35}"/>
              </a:ext>
            </a:extLst>
          </p:cNvPr>
          <p:cNvSpPr/>
          <p:nvPr/>
        </p:nvSpPr>
        <p:spPr bwMode="gray">
          <a:xfrm>
            <a:off x="7740559" y="8506945"/>
            <a:ext cx="4637068" cy="356433"/>
          </a:xfrm>
          <a:prstGeom prst="chevron">
            <a:avLst>
              <a:gd name="adj" fmla="val 31410"/>
            </a:avLst>
          </a:prstGeom>
          <a:solidFill>
            <a:schemeClr val="accent5">
              <a:lumMod val="7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5" name="Arrow: Chevron 164">
            <a:extLst>
              <a:ext uri="{FF2B5EF4-FFF2-40B4-BE49-F238E27FC236}">
                <a16:creationId xmlns:a16="http://schemas.microsoft.com/office/drawing/2014/main" id="{6DA88851-3D77-46CE-B985-880C415AD7F5}"/>
              </a:ext>
            </a:extLst>
          </p:cNvPr>
          <p:cNvSpPr/>
          <p:nvPr/>
        </p:nvSpPr>
        <p:spPr bwMode="gray">
          <a:xfrm>
            <a:off x="12545067" y="8506945"/>
            <a:ext cx="2243147" cy="356433"/>
          </a:xfrm>
          <a:prstGeom prst="chevron">
            <a:avLst>
              <a:gd name="adj" fmla="val 31410"/>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66" name="TextBox 165">
            <a:extLst>
              <a:ext uri="{FF2B5EF4-FFF2-40B4-BE49-F238E27FC236}">
                <a16:creationId xmlns:a16="http://schemas.microsoft.com/office/drawing/2014/main" id="{8D1A1475-E2D8-4997-95A8-ACC1EAAD3382}"/>
              </a:ext>
            </a:extLst>
          </p:cNvPr>
          <p:cNvSpPr txBox="1"/>
          <p:nvPr/>
        </p:nvSpPr>
        <p:spPr>
          <a:xfrm>
            <a:off x="3753833" y="8577439"/>
            <a:ext cx="589905" cy="215444"/>
          </a:xfrm>
          <a:prstGeom prst="rect">
            <a:avLst/>
          </a:prstGeom>
          <a:noFill/>
        </p:spPr>
        <p:txBody>
          <a:bodyPr wrap="none" lIns="0" tIns="0" rIns="0" bIns="0" rtlCol="0" anchor="ctr">
            <a:spAutoFit/>
          </a:bodyPr>
          <a:lstStyle/>
          <a:p>
            <a:pPr algn="ctr">
              <a:spcBef>
                <a:spcPts val="600"/>
              </a:spcBef>
              <a:buSzPct val="100000"/>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Advise</a:t>
            </a:r>
          </a:p>
        </p:txBody>
      </p:sp>
      <p:sp>
        <p:nvSpPr>
          <p:cNvPr id="167" name="TextBox 166">
            <a:extLst>
              <a:ext uri="{FF2B5EF4-FFF2-40B4-BE49-F238E27FC236}">
                <a16:creationId xmlns:a16="http://schemas.microsoft.com/office/drawing/2014/main" id="{B5CA87E2-635C-4DCA-B39A-27224CD56395}"/>
              </a:ext>
            </a:extLst>
          </p:cNvPr>
          <p:cNvSpPr txBox="1"/>
          <p:nvPr/>
        </p:nvSpPr>
        <p:spPr>
          <a:xfrm>
            <a:off x="9564567" y="8577439"/>
            <a:ext cx="989053" cy="215444"/>
          </a:xfrm>
          <a:prstGeom prst="rect">
            <a:avLst/>
          </a:prstGeom>
          <a:noFill/>
        </p:spPr>
        <p:txBody>
          <a:bodyPr wrap="none" lIns="0" tIns="0" rIns="0" bIns="0" rtlCol="0" anchor="ctr">
            <a:spAutoFit/>
          </a:bodyPr>
          <a:lstStyle/>
          <a:p>
            <a:pPr algn="ctr">
              <a:spcBef>
                <a:spcPts val="600"/>
              </a:spcBef>
              <a:buSzPct val="100000"/>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Implement</a:t>
            </a:r>
          </a:p>
        </p:txBody>
      </p:sp>
      <p:sp>
        <p:nvSpPr>
          <p:cNvPr id="168" name="TextBox 167">
            <a:extLst>
              <a:ext uri="{FF2B5EF4-FFF2-40B4-BE49-F238E27FC236}">
                <a16:creationId xmlns:a16="http://schemas.microsoft.com/office/drawing/2014/main" id="{98CA38EF-8515-44E5-B54A-938759073C64}"/>
              </a:ext>
            </a:extLst>
          </p:cNvPr>
          <p:cNvSpPr txBox="1"/>
          <p:nvPr/>
        </p:nvSpPr>
        <p:spPr>
          <a:xfrm>
            <a:off x="13299746" y="8577439"/>
            <a:ext cx="733791" cy="215444"/>
          </a:xfrm>
          <a:prstGeom prst="rect">
            <a:avLst/>
          </a:prstGeom>
          <a:noFill/>
        </p:spPr>
        <p:txBody>
          <a:bodyPr wrap="none" lIns="0" tIns="0" rIns="0" bIns="0" rtlCol="0" anchor="ctr">
            <a:spAutoFit/>
          </a:bodyPr>
          <a:lstStyle/>
          <a:p>
            <a:pPr algn="ctr">
              <a:spcBef>
                <a:spcPts val="600"/>
              </a:spcBef>
              <a:buSzPct val="100000"/>
            </a:pPr>
            <a:r>
              <a:rPr lang="en-US"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Operate</a:t>
            </a:r>
          </a:p>
        </p:txBody>
      </p:sp>
      <p:grpSp>
        <p:nvGrpSpPr>
          <p:cNvPr id="169" name="Group 777">
            <a:extLst>
              <a:ext uri="{FF2B5EF4-FFF2-40B4-BE49-F238E27FC236}">
                <a16:creationId xmlns:a16="http://schemas.microsoft.com/office/drawing/2014/main" id="{73F13F7F-E7FA-413E-BDCE-C5031E188A43}"/>
              </a:ext>
            </a:extLst>
          </p:cNvPr>
          <p:cNvGrpSpPr>
            <a:grpSpLocks noChangeAspect="1"/>
          </p:cNvGrpSpPr>
          <p:nvPr/>
        </p:nvGrpSpPr>
        <p:grpSpPr bwMode="auto">
          <a:xfrm>
            <a:off x="958459" y="6747782"/>
            <a:ext cx="1371600" cy="1371600"/>
            <a:chOff x="1121" y="2719"/>
            <a:chExt cx="340" cy="340"/>
          </a:xfrm>
          <a:solidFill>
            <a:schemeClr val="accent5">
              <a:lumMod val="50000"/>
            </a:schemeClr>
          </a:solidFill>
        </p:grpSpPr>
        <p:sp>
          <p:nvSpPr>
            <p:cNvPr id="170" name="Freeform 778">
              <a:extLst>
                <a:ext uri="{FF2B5EF4-FFF2-40B4-BE49-F238E27FC236}">
                  <a16:creationId xmlns:a16="http://schemas.microsoft.com/office/drawing/2014/main" id="{67EC1D3A-10FD-4326-BA99-1925AA6CA66C}"/>
                </a:ext>
              </a:extLst>
            </p:cNvPr>
            <p:cNvSpPr>
              <a:spLocks noEditPoints="1"/>
            </p:cNvSpPr>
            <p:nvPr/>
          </p:nvSpPr>
          <p:spPr bwMode="auto">
            <a:xfrm>
              <a:off x="1121" y="271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1" name="Freeform 779">
              <a:extLst>
                <a:ext uri="{FF2B5EF4-FFF2-40B4-BE49-F238E27FC236}">
                  <a16:creationId xmlns:a16="http://schemas.microsoft.com/office/drawing/2014/main" id="{C216CCCE-DBC6-4D29-968F-BFED404637F4}"/>
                </a:ext>
              </a:extLst>
            </p:cNvPr>
            <p:cNvSpPr>
              <a:spLocks noEditPoints="1"/>
            </p:cNvSpPr>
            <p:nvPr/>
          </p:nvSpPr>
          <p:spPr bwMode="auto">
            <a:xfrm>
              <a:off x="1185" y="2804"/>
              <a:ext cx="212" cy="170"/>
            </a:xfrm>
            <a:custGeom>
              <a:avLst/>
              <a:gdLst>
                <a:gd name="T0" fmla="*/ 199 w 320"/>
                <a:gd name="T1" fmla="*/ 135 h 256"/>
                <a:gd name="T2" fmla="*/ 192 w 320"/>
                <a:gd name="T3" fmla="*/ 138 h 256"/>
                <a:gd name="T4" fmla="*/ 184 w 320"/>
                <a:gd name="T5" fmla="*/ 135 h 256"/>
                <a:gd name="T6" fmla="*/ 170 w 320"/>
                <a:gd name="T7" fmla="*/ 121 h 256"/>
                <a:gd name="T8" fmla="*/ 170 w 320"/>
                <a:gd name="T9" fmla="*/ 245 h 256"/>
                <a:gd name="T10" fmla="*/ 160 w 320"/>
                <a:gd name="T11" fmla="*/ 256 h 256"/>
                <a:gd name="T12" fmla="*/ 149 w 320"/>
                <a:gd name="T13" fmla="*/ 245 h 256"/>
                <a:gd name="T14" fmla="*/ 149 w 320"/>
                <a:gd name="T15" fmla="*/ 121 h 256"/>
                <a:gd name="T16" fmla="*/ 135 w 320"/>
                <a:gd name="T17" fmla="*/ 135 h 256"/>
                <a:gd name="T18" fmla="*/ 120 w 320"/>
                <a:gd name="T19" fmla="*/ 135 h 256"/>
                <a:gd name="T20" fmla="*/ 120 w 320"/>
                <a:gd name="T21" fmla="*/ 120 h 256"/>
                <a:gd name="T22" fmla="*/ 152 w 320"/>
                <a:gd name="T23" fmla="*/ 88 h 256"/>
                <a:gd name="T24" fmla="*/ 156 w 320"/>
                <a:gd name="T25" fmla="*/ 86 h 256"/>
                <a:gd name="T26" fmla="*/ 164 w 320"/>
                <a:gd name="T27" fmla="*/ 86 h 256"/>
                <a:gd name="T28" fmla="*/ 167 w 320"/>
                <a:gd name="T29" fmla="*/ 88 h 256"/>
                <a:gd name="T30" fmla="*/ 199 w 320"/>
                <a:gd name="T31" fmla="*/ 120 h 256"/>
                <a:gd name="T32" fmla="*/ 199 w 320"/>
                <a:gd name="T33" fmla="*/ 135 h 256"/>
                <a:gd name="T34" fmla="*/ 266 w 320"/>
                <a:gd name="T35" fmla="*/ 85 h 256"/>
                <a:gd name="T36" fmla="*/ 262 w 320"/>
                <a:gd name="T37" fmla="*/ 85 h 256"/>
                <a:gd name="T38" fmla="*/ 176 w 320"/>
                <a:gd name="T39" fmla="*/ 0 h 256"/>
                <a:gd name="T40" fmla="*/ 94 w 320"/>
                <a:gd name="T41" fmla="*/ 55 h 256"/>
                <a:gd name="T42" fmla="*/ 71 w 320"/>
                <a:gd name="T43" fmla="*/ 50 h 256"/>
                <a:gd name="T44" fmla="*/ 0 w 320"/>
                <a:gd name="T45" fmla="*/ 121 h 256"/>
                <a:gd name="T46" fmla="*/ 71 w 320"/>
                <a:gd name="T47" fmla="*/ 192 h 256"/>
                <a:gd name="T48" fmla="*/ 106 w 320"/>
                <a:gd name="T49" fmla="*/ 192 h 256"/>
                <a:gd name="T50" fmla="*/ 117 w 320"/>
                <a:gd name="T51" fmla="*/ 181 h 256"/>
                <a:gd name="T52" fmla="*/ 106 w 320"/>
                <a:gd name="T53" fmla="*/ 170 h 256"/>
                <a:gd name="T54" fmla="*/ 71 w 320"/>
                <a:gd name="T55" fmla="*/ 170 h 256"/>
                <a:gd name="T56" fmla="*/ 21 w 320"/>
                <a:gd name="T57" fmla="*/ 121 h 256"/>
                <a:gd name="T58" fmla="*/ 71 w 320"/>
                <a:gd name="T59" fmla="*/ 71 h 256"/>
                <a:gd name="T60" fmla="*/ 95 w 320"/>
                <a:gd name="T61" fmla="*/ 79 h 256"/>
                <a:gd name="T62" fmla="*/ 105 w 320"/>
                <a:gd name="T63" fmla="*/ 80 h 256"/>
                <a:gd name="T64" fmla="*/ 111 w 320"/>
                <a:gd name="T65" fmla="*/ 73 h 256"/>
                <a:gd name="T66" fmla="*/ 176 w 320"/>
                <a:gd name="T67" fmla="*/ 21 h 256"/>
                <a:gd name="T68" fmla="*/ 241 w 320"/>
                <a:gd name="T69" fmla="*/ 86 h 256"/>
                <a:gd name="T70" fmla="*/ 240 w 320"/>
                <a:gd name="T71" fmla="*/ 94 h 256"/>
                <a:gd name="T72" fmla="*/ 239 w 320"/>
                <a:gd name="T73" fmla="*/ 99 h 256"/>
                <a:gd name="T74" fmla="*/ 243 w 320"/>
                <a:gd name="T75" fmla="*/ 109 h 256"/>
                <a:gd name="T76" fmla="*/ 255 w 320"/>
                <a:gd name="T77" fmla="*/ 110 h 256"/>
                <a:gd name="T78" fmla="*/ 266 w 320"/>
                <a:gd name="T79" fmla="*/ 106 h 256"/>
                <a:gd name="T80" fmla="*/ 298 w 320"/>
                <a:gd name="T81" fmla="*/ 138 h 256"/>
                <a:gd name="T82" fmla="*/ 266 w 320"/>
                <a:gd name="T83" fmla="*/ 170 h 256"/>
                <a:gd name="T84" fmla="*/ 213 w 320"/>
                <a:gd name="T85" fmla="*/ 170 h 256"/>
                <a:gd name="T86" fmla="*/ 202 w 320"/>
                <a:gd name="T87" fmla="*/ 181 h 256"/>
                <a:gd name="T88" fmla="*/ 213 w 320"/>
                <a:gd name="T89" fmla="*/ 192 h 256"/>
                <a:gd name="T90" fmla="*/ 266 w 320"/>
                <a:gd name="T91" fmla="*/ 192 h 256"/>
                <a:gd name="T92" fmla="*/ 320 w 320"/>
                <a:gd name="T93" fmla="*/ 138 h 256"/>
                <a:gd name="T94" fmla="*/ 266 w 320"/>
                <a:gd name="T95" fmla="*/ 85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0" h="256">
                  <a:moveTo>
                    <a:pt x="199" y="135"/>
                  </a:moveTo>
                  <a:cubicBezTo>
                    <a:pt x="197" y="137"/>
                    <a:pt x="194" y="138"/>
                    <a:pt x="192" y="138"/>
                  </a:cubicBezTo>
                  <a:cubicBezTo>
                    <a:pt x="189" y="138"/>
                    <a:pt x="186" y="137"/>
                    <a:pt x="184" y="135"/>
                  </a:cubicBezTo>
                  <a:cubicBezTo>
                    <a:pt x="170" y="121"/>
                    <a:pt x="170" y="121"/>
                    <a:pt x="170" y="121"/>
                  </a:cubicBezTo>
                  <a:cubicBezTo>
                    <a:pt x="170" y="245"/>
                    <a:pt x="170" y="245"/>
                    <a:pt x="170" y="245"/>
                  </a:cubicBezTo>
                  <a:cubicBezTo>
                    <a:pt x="170" y="251"/>
                    <a:pt x="166" y="256"/>
                    <a:pt x="160" y="256"/>
                  </a:cubicBezTo>
                  <a:cubicBezTo>
                    <a:pt x="154" y="256"/>
                    <a:pt x="149" y="251"/>
                    <a:pt x="149" y="245"/>
                  </a:cubicBezTo>
                  <a:cubicBezTo>
                    <a:pt x="149" y="121"/>
                    <a:pt x="149" y="121"/>
                    <a:pt x="149" y="121"/>
                  </a:cubicBezTo>
                  <a:cubicBezTo>
                    <a:pt x="135" y="135"/>
                    <a:pt x="135" y="135"/>
                    <a:pt x="135" y="135"/>
                  </a:cubicBezTo>
                  <a:cubicBezTo>
                    <a:pt x="131" y="139"/>
                    <a:pt x="124" y="139"/>
                    <a:pt x="120" y="135"/>
                  </a:cubicBezTo>
                  <a:cubicBezTo>
                    <a:pt x="116" y="131"/>
                    <a:pt x="116" y="124"/>
                    <a:pt x="120" y="120"/>
                  </a:cubicBezTo>
                  <a:cubicBezTo>
                    <a:pt x="152" y="88"/>
                    <a:pt x="152" y="88"/>
                    <a:pt x="152" y="88"/>
                  </a:cubicBezTo>
                  <a:cubicBezTo>
                    <a:pt x="153" y="87"/>
                    <a:pt x="154" y="86"/>
                    <a:pt x="156" y="86"/>
                  </a:cubicBezTo>
                  <a:cubicBezTo>
                    <a:pt x="158" y="85"/>
                    <a:pt x="161" y="85"/>
                    <a:pt x="164" y="86"/>
                  </a:cubicBezTo>
                  <a:cubicBezTo>
                    <a:pt x="165" y="86"/>
                    <a:pt x="166" y="87"/>
                    <a:pt x="167" y="88"/>
                  </a:cubicBezTo>
                  <a:cubicBezTo>
                    <a:pt x="199" y="120"/>
                    <a:pt x="199" y="120"/>
                    <a:pt x="199" y="120"/>
                  </a:cubicBezTo>
                  <a:cubicBezTo>
                    <a:pt x="203" y="124"/>
                    <a:pt x="203" y="131"/>
                    <a:pt x="199" y="135"/>
                  </a:cubicBezTo>
                  <a:close/>
                  <a:moveTo>
                    <a:pt x="266" y="85"/>
                  </a:moveTo>
                  <a:cubicBezTo>
                    <a:pt x="265" y="85"/>
                    <a:pt x="264" y="85"/>
                    <a:pt x="262" y="85"/>
                  </a:cubicBezTo>
                  <a:cubicBezTo>
                    <a:pt x="262" y="38"/>
                    <a:pt x="223" y="0"/>
                    <a:pt x="176" y="0"/>
                  </a:cubicBezTo>
                  <a:cubicBezTo>
                    <a:pt x="139" y="0"/>
                    <a:pt x="107" y="22"/>
                    <a:pt x="94" y="55"/>
                  </a:cubicBezTo>
                  <a:cubicBezTo>
                    <a:pt x="87" y="52"/>
                    <a:pt x="80" y="50"/>
                    <a:pt x="71" y="50"/>
                  </a:cubicBezTo>
                  <a:cubicBezTo>
                    <a:pt x="31" y="50"/>
                    <a:pt x="0" y="82"/>
                    <a:pt x="0" y="121"/>
                  </a:cubicBezTo>
                  <a:cubicBezTo>
                    <a:pt x="0" y="160"/>
                    <a:pt x="31" y="192"/>
                    <a:pt x="71" y="192"/>
                  </a:cubicBezTo>
                  <a:cubicBezTo>
                    <a:pt x="106" y="192"/>
                    <a:pt x="106" y="192"/>
                    <a:pt x="106" y="192"/>
                  </a:cubicBezTo>
                  <a:cubicBezTo>
                    <a:pt x="112" y="192"/>
                    <a:pt x="117" y="187"/>
                    <a:pt x="117" y="181"/>
                  </a:cubicBezTo>
                  <a:cubicBezTo>
                    <a:pt x="117" y="175"/>
                    <a:pt x="112" y="170"/>
                    <a:pt x="106" y="170"/>
                  </a:cubicBezTo>
                  <a:cubicBezTo>
                    <a:pt x="71" y="170"/>
                    <a:pt x="71" y="170"/>
                    <a:pt x="71" y="170"/>
                  </a:cubicBezTo>
                  <a:cubicBezTo>
                    <a:pt x="43" y="170"/>
                    <a:pt x="21" y="148"/>
                    <a:pt x="21" y="121"/>
                  </a:cubicBezTo>
                  <a:cubicBezTo>
                    <a:pt x="21" y="93"/>
                    <a:pt x="43" y="71"/>
                    <a:pt x="71" y="71"/>
                  </a:cubicBezTo>
                  <a:cubicBezTo>
                    <a:pt x="80" y="71"/>
                    <a:pt x="87" y="74"/>
                    <a:pt x="95" y="79"/>
                  </a:cubicBezTo>
                  <a:cubicBezTo>
                    <a:pt x="98" y="81"/>
                    <a:pt x="101" y="82"/>
                    <a:pt x="105" y="80"/>
                  </a:cubicBezTo>
                  <a:cubicBezTo>
                    <a:pt x="108" y="79"/>
                    <a:pt x="110" y="76"/>
                    <a:pt x="111" y="73"/>
                  </a:cubicBezTo>
                  <a:cubicBezTo>
                    <a:pt x="117" y="43"/>
                    <a:pt x="145" y="21"/>
                    <a:pt x="176" y="21"/>
                  </a:cubicBezTo>
                  <a:cubicBezTo>
                    <a:pt x="212" y="21"/>
                    <a:pt x="241" y="50"/>
                    <a:pt x="241" y="86"/>
                  </a:cubicBezTo>
                  <a:cubicBezTo>
                    <a:pt x="241" y="89"/>
                    <a:pt x="240" y="91"/>
                    <a:pt x="240" y="94"/>
                  </a:cubicBezTo>
                  <a:cubicBezTo>
                    <a:pt x="240" y="96"/>
                    <a:pt x="240" y="97"/>
                    <a:pt x="239" y="99"/>
                  </a:cubicBezTo>
                  <a:cubicBezTo>
                    <a:pt x="238" y="103"/>
                    <a:pt x="240" y="107"/>
                    <a:pt x="243" y="109"/>
                  </a:cubicBezTo>
                  <a:cubicBezTo>
                    <a:pt x="247" y="112"/>
                    <a:pt x="251" y="112"/>
                    <a:pt x="255" y="110"/>
                  </a:cubicBezTo>
                  <a:cubicBezTo>
                    <a:pt x="261" y="107"/>
                    <a:pt x="265" y="106"/>
                    <a:pt x="266" y="106"/>
                  </a:cubicBezTo>
                  <a:cubicBezTo>
                    <a:pt x="284" y="106"/>
                    <a:pt x="298" y="121"/>
                    <a:pt x="298" y="138"/>
                  </a:cubicBezTo>
                  <a:cubicBezTo>
                    <a:pt x="298" y="156"/>
                    <a:pt x="284" y="170"/>
                    <a:pt x="266" y="170"/>
                  </a:cubicBezTo>
                  <a:cubicBezTo>
                    <a:pt x="213" y="170"/>
                    <a:pt x="213" y="170"/>
                    <a:pt x="213" y="170"/>
                  </a:cubicBezTo>
                  <a:cubicBezTo>
                    <a:pt x="207" y="170"/>
                    <a:pt x="202" y="175"/>
                    <a:pt x="202" y="181"/>
                  </a:cubicBezTo>
                  <a:cubicBezTo>
                    <a:pt x="202" y="187"/>
                    <a:pt x="207" y="192"/>
                    <a:pt x="213" y="192"/>
                  </a:cubicBezTo>
                  <a:cubicBezTo>
                    <a:pt x="266" y="192"/>
                    <a:pt x="266" y="192"/>
                    <a:pt x="266" y="192"/>
                  </a:cubicBezTo>
                  <a:cubicBezTo>
                    <a:pt x="296" y="192"/>
                    <a:pt x="320" y="168"/>
                    <a:pt x="320" y="138"/>
                  </a:cubicBezTo>
                  <a:cubicBezTo>
                    <a:pt x="320" y="109"/>
                    <a:pt x="296" y="85"/>
                    <a:pt x="266"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2" name="Group 550">
            <a:extLst>
              <a:ext uri="{FF2B5EF4-FFF2-40B4-BE49-F238E27FC236}">
                <a16:creationId xmlns:a16="http://schemas.microsoft.com/office/drawing/2014/main" id="{749C7FD2-4D7E-4FDB-B16A-C2829175EC1E}"/>
              </a:ext>
            </a:extLst>
          </p:cNvPr>
          <p:cNvGrpSpPr>
            <a:grpSpLocks noChangeAspect="1"/>
          </p:cNvGrpSpPr>
          <p:nvPr/>
        </p:nvGrpSpPr>
        <p:grpSpPr bwMode="auto">
          <a:xfrm>
            <a:off x="5768523" y="6747782"/>
            <a:ext cx="1371600" cy="1371600"/>
            <a:chOff x="5799" y="1983"/>
            <a:chExt cx="340" cy="340"/>
          </a:xfrm>
          <a:solidFill>
            <a:schemeClr val="accent5">
              <a:lumMod val="50000"/>
            </a:schemeClr>
          </a:solidFill>
        </p:grpSpPr>
        <p:sp>
          <p:nvSpPr>
            <p:cNvPr id="173" name="Freeform 551">
              <a:extLst>
                <a:ext uri="{FF2B5EF4-FFF2-40B4-BE49-F238E27FC236}">
                  <a16:creationId xmlns:a16="http://schemas.microsoft.com/office/drawing/2014/main" id="{326785F5-6645-4849-8767-0C79EBFCDCA0}"/>
                </a:ext>
              </a:extLst>
            </p:cNvPr>
            <p:cNvSpPr>
              <a:spLocks noEditPoints="1"/>
            </p:cNvSpPr>
            <p:nvPr/>
          </p:nvSpPr>
          <p:spPr bwMode="auto">
            <a:xfrm>
              <a:off x="5864" y="2089"/>
              <a:ext cx="211" cy="128"/>
            </a:xfrm>
            <a:custGeom>
              <a:avLst/>
              <a:gdLst>
                <a:gd name="T0" fmla="*/ 316 w 318"/>
                <a:gd name="T1" fmla="*/ 90 h 192"/>
                <a:gd name="T2" fmla="*/ 159 w 318"/>
                <a:gd name="T3" fmla="*/ 0 h 192"/>
                <a:gd name="T4" fmla="*/ 1 w 318"/>
                <a:gd name="T5" fmla="*/ 89 h 192"/>
                <a:gd name="T6" fmla="*/ 0 w 318"/>
                <a:gd name="T7" fmla="*/ 96 h 192"/>
                <a:gd name="T8" fmla="*/ 1 w 318"/>
                <a:gd name="T9" fmla="*/ 101 h 192"/>
                <a:gd name="T10" fmla="*/ 159 w 318"/>
                <a:gd name="T11" fmla="*/ 192 h 192"/>
                <a:gd name="T12" fmla="*/ 316 w 318"/>
                <a:gd name="T13" fmla="*/ 102 h 192"/>
                <a:gd name="T14" fmla="*/ 317 w 318"/>
                <a:gd name="T15" fmla="*/ 95 h 192"/>
                <a:gd name="T16" fmla="*/ 316 w 318"/>
                <a:gd name="T17" fmla="*/ 90 h 192"/>
                <a:gd name="T18" fmla="*/ 159 w 318"/>
                <a:gd name="T19" fmla="*/ 170 h 192"/>
                <a:gd name="T20" fmla="*/ 23 w 318"/>
                <a:gd name="T21" fmla="*/ 96 h 192"/>
                <a:gd name="T22" fmla="*/ 159 w 318"/>
                <a:gd name="T23" fmla="*/ 21 h 192"/>
                <a:gd name="T24" fmla="*/ 294 w 318"/>
                <a:gd name="T25" fmla="*/ 96 h 192"/>
                <a:gd name="T26" fmla="*/ 159 w 318"/>
                <a:gd name="T27" fmla="*/ 17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8" h="192">
                  <a:moveTo>
                    <a:pt x="316" y="90"/>
                  </a:moveTo>
                  <a:cubicBezTo>
                    <a:pt x="294" y="56"/>
                    <a:pt x="236" y="0"/>
                    <a:pt x="159" y="0"/>
                  </a:cubicBezTo>
                  <a:cubicBezTo>
                    <a:pt x="88" y="0"/>
                    <a:pt x="31" y="46"/>
                    <a:pt x="1" y="89"/>
                  </a:cubicBezTo>
                  <a:cubicBezTo>
                    <a:pt x="0" y="91"/>
                    <a:pt x="0" y="94"/>
                    <a:pt x="0" y="96"/>
                  </a:cubicBezTo>
                  <a:cubicBezTo>
                    <a:pt x="0" y="98"/>
                    <a:pt x="0" y="100"/>
                    <a:pt x="1" y="101"/>
                  </a:cubicBezTo>
                  <a:cubicBezTo>
                    <a:pt x="23" y="135"/>
                    <a:pt x="81" y="192"/>
                    <a:pt x="159" y="192"/>
                  </a:cubicBezTo>
                  <a:cubicBezTo>
                    <a:pt x="229" y="192"/>
                    <a:pt x="286" y="145"/>
                    <a:pt x="316" y="102"/>
                  </a:cubicBezTo>
                  <a:cubicBezTo>
                    <a:pt x="317" y="100"/>
                    <a:pt x="318" y="98"/>
                    <a:pt x="317" y="95"/>
                  </a:cubicBezTo>
                  <a:cubicBezTo>
                    <a:pt x="317" y="94"/>
                    <a:pt x="317" y="92"/>
                    <a:pt x="316" y="90"/>
                  </a:cubicBezTo>
                  <a:close/>
                  <a:moveTo>
                    <a:pt x="159" y="170"/>
                  </a:moveTo>
                  <a:cubicBezTo>
                    <a:pt x="94" y="170"/>
                    <a:pt x="45" y="126"/>
                    <a:pt x="23" y="96"/>
                  </a:cubicBezTo>
                  <a:cubicBezTo>
                    <a:pt x="50" y="58"/>
                    <a:pt x="99" y="21"/>
                    <a:pt x="159" y="21"/>
                  </a:cubicBezTo>
                  <a:cubicBezTo>
                    <a:pt x="223" y="21"/>
                    <a:pt x="272" y="66"/>
                    <a:pt x="294" y="96"/>
                  </a:cubicBezTo>
                  <a:cubicBezTo>
                    <a:pt x="267" y="133"/>
                    <a:pt x="218" y="170"/>
                    <a:pt x="159" y="1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4" name="Freeform 552">
              <a:extLst>
                <a:ext uri="{FF2B5EF4-FFF2-40B4-BE49-F238E27FC236}">
                  <a16:creationId xmlns:a16="http://schemas.microsoft.com/office/drawing/2014/main" id="{D499A7F6-93CD-4FFA-863D-15EE0836AF12}"/>
                </a:ext>
              </a:extLst>
            </p:cNvPr>
            <p:cNvSpPr>
              <a:spLocks noEditPoints="1"/>
            </p:cNvSpPr>
            <p:nvPr/>
          </p:nvSpPr>
          <p:spPr bwMode="auto">
            <a:xfrm>
              <a:off x="5933" y="2117"/>
              <a:ext cx="71" cy="71"/>
            </a:xfrm>
            <a:custGeom>
              <a:avLst/>
              <a:gdLst>
                <a:gd name="T0" fmla="*/ 54 w 107"/>
                <a:gd name="T1" fmla="*/ 0 h 107"/>
                <a:gd name="T2" fmla="*/ 0 w 107"/>
                <a:gd name="T3" fmla="*/ 54 h 107"/>
                <a:gd name="T4" fmla="*/ 54 w 107"/>
                <a:gd name="T5" fmla="*/ 107 h 107"/>
                <a:gd name="T6" fmla="*/ 107 w 107"/>
                <a:gd name="T7" fmla="*/ 54 h 107"/>
                <a:gd name="T8" fmla="*/ 54 w 107"/>
                <a:gd name="T9" fmla="*/ 0 h 107"/>
                <a:gd name="T10" fmla="*/ 54 w 107"/>
                <a:gd name="T11" fmla="*/ 86 h 107"/>
                <a:gd name="T12" fmla="*/ 22 w 107"/>
                <a:gd name="T13" fmla="*/ 54 h 107"/>
                <a:gd name="T14" fmla="*/ 54 w 107"/>
                <a:gd name="T15" fmla="*/ 22 h 107"/>
                <a:gd name="T16" fmla="*/ 86 w 107"/>
                <a:gd name="T17" fmla="*/ 54 h 107"/>
                <a:gd name="T18" fmla="*/ 54 w 107"/>
                <a:gd name="T19" fmla="*/ 8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7">
                  <a:moveTo>
                    <a:pt x="54" y="0"/>
                  </a:moveTo>
                  <a:cubicBezTo>
                    <a:pt x="24" y="0"/>
                    <a:pt x="0" y="24"/>
                    <a:pt x="0" y="54"/>
                  </a:cubicBezTo>
                  <a:cubicBezTo>
                    <a:pt x="0" y="83"/>
                    <a:pt x="24" y="107"/>
                    <a:pt x="54" y="107"/>
                  </a:cubicBezTo>
                  <a:cubicBezTo>
                    <a:pt x="83" y="107"/>
                    <a:pt x="107" y="83"/>
                    <a:pt x="107" y="54"/>
                  </a:cubicBezTo>
                  <a:cubicBezTo>
                    <a:pt x="107" y="24"/>
                    <a:pt x="83" y="0"/>
                    <a:pt x="54" y="0"/>
                  </a:cubicBezTo>
                  <a:close/>
                  <a:moveTo>
                    <a:pt x="54" y="86"/>
                  </a:moveTo>
                  <a:cubicBezTo>
                    <a:pt x="36" y="86"/>
                    <a:pt x="22" y="71"/>
                    <a:pt x="22" y="54"/>
                  </a:cubicBezTo>
                  <a:cubicBezTo>
                    <a:pt x="22" y="36"/>
                    <a:pt x="36" y="22"/>
                    <a:pt x="54" y="22"/>
                  </a:cubicBezTo>
                  <a:cubicBezTo>
                    <a:pt x="71" y="22"/>
                    <a:pt x="86" y="36"/>
                    <a:pt x="86" y="54"/>
                  </a:cubicBezTo>
                  <a:cubicBezTo>
                    <a:pt x="86" y="71"/>
                    <a:pt x="71" y="86"/>
                    <a:pt x="54" y="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5" name="Freeform 553">
              <a:extLst>
                <a:ext uri="{FF2B5EF4-FFF2-40B4-BE49-F238E27FC236}">
                  <a16:creationId xmlns:a16="http://schemas.microsoft.com/office/drawing/2014/main" id="{EF24C13B-84C5-4CBD-88C3-C404652671F6}"/>
                </a:ext>
              </a:extLst>
            </p:cNvPr>
            <p:cNvSpPr>
              <a:spLocks noEditPoints="1"/>
            </p:cNvSpPr>
            <p:nvPr/>
          </p:nvSpPr>
          <p:spPr bwMode="auto">
            <a:xfrm>
              <a:off x="5799" y="198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6" name="Group 144">
            <a:extLst>
              <a:ext uri="{FF2B5EF4-FFF2-40B4-BE49-F238E27FC236}">
                <a16:creationId xmlns:a16="http://schemas.microsoft.com/office/drawing/2014/main" id="{62C32DE5-07C3-4566-8587-D64A2DA614A0}"/>
              </a:ext>
            </a:extLst>
          </p:cNvPr>
          <p:cNvGrpSpPr>
            <a:grpSpLocks noChangeAspect="1"/>
          </p:cNvGrpSpPr>
          <p:nvPr/>
        </p:nvGrpSpPr>
        <p:grpSpPr bwMode="auto">
          <a:xfrm>
            <a:off x="8173555" y="6747782"/>
            <a:ext cx="1371600" cy="1371600"/>
            <a:chOff x="2963" y="1300"/>
            <a:chExt cx="340" cy="340"/>
          </a:xfrm>
          <a:solidFill>
            <a:schemeClr val="accent5">
              <a:lumMod val="75000"/>
            </a:schemeClr>
          </a:solidFill>
        </p:grpSpPr>
        <p:sp>
          <p:nvSpPr>
            <p:cNvPr id="177" name="Freeform 145">
              <a:extLst>
                <a:ext uri="{FF2B5EF4-FFF2-40B4-BE49-F238E27FC236}">
                  <a16:creationId xmlns:a16="http://schemas.microsoft.com/office/drawing/2014/main" id="{D9372D9D-2C97-4550-9319-0C0921219730}"/>
                </a:ext>
              </a:extLst>
            </p:cNvPr>
            <p:cNvSpPr>
              <a:spLocks noEditPoints="1"/>
            </p:cNvSpPr>
            <p:nvPr/>
          </p:nvSpPr>
          <p:spPr bwMode="auto">
            <a:xfrm>
              <a:off x="2963" y="130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8" name="Freeform 146">
              <a:extLst>
                <a:ext uri="{FF2B5EF4-FFF2-40B4-BE49-F238E27FC236}">
                  <a16:creationId xmlns:a16="http://schemas.microsoft.com/office/drawing/2014/main" id="{DFA35E97-90DE-4D9B-B089-5C4EAFEA8B65}"/>
                </a:ext>
              </a:extLst>
            </p:cNvPr>
            <p:cNvSpPr>
              <a:spLocks noEditPoints="1"/>
            </p:cNvSpPr>
            <p:nvPr/>
          </p:nvSpPr>
          <p:spPr bwMode="auto">
            <a:xfrm>
              <a:off x="3041" y="1406"/>
              <a:ext cx="191" cy="128"/>
            </a:xfrm>
            <a:custGeom>
              <a:avLst/>
              <a:gdLst>
                <a:gd name="T0" fmla="*/ 53 w 288"/>
                <a:gd name="T1" fmla="*/ 0 h 192"/>
                <a:gd name="T2" fmla="*/ 43 w 288"/>
                <a:gd name="T3" fmla="*/ 42 h 192"/>
                <a:gd name="T4" fmla="*/ 0 w 288"/>
                <a:gd name="T5" fmla="*/ 53 h 192"/>
                <a:gd name="T6" fmla="*/ 11 w 288"/>
                <a:gd name="T7" fmla="*/ 192 h 192"/>
                <a:gd name="T8" fmla="*/ 245 w 288"/>
                <a:gd name="T9" fmla="*/ 181 h 192"/>
                <a:gd name="T10" fmla="*/ 277 w 288"/>
                <a:gd name="T11" fmla="*/ 149 h 192"/>
                <a:gd name="T12" fmla="*/ 288 w 288"/>
                <a:gd name="T13" fmla="*/ 10 h 192"/>
                <a:gd name="T14" fmla="*/ 224 w 288"/>
                <a:gd name="T15" fmla="*/ 170 h 192"/>
                <a:gd name="T16" fmla="*/ 21 w 288"/>
                <a:gd name="T17" fmla="*/ 64 h 192"/>
                <a:gd name="T18" fmla="*/ 224 w 288"/>
                <a:gd name="T19" fmla="*/ 170 h 192"/>
                <a:gd name="T20" fmla="*/ 245 w 288"/>
                <a:gd name="T21" fmla="*/ 128 h 192"/>
                <a:gd name="T22" fmla="*/ 235 w 288"/>
                <a:gd name="T23" fmla="*/ 42 h 192"/>
                <a:gd name="T24" fmla="*/ 64 w 288"/>
                <a:gd name="T25" fmla="*/ 21 h 192"/>
                <a:gd name="T26" fmla="*/ 267 w 288"/>
                <a:gd name="T27" fmla="*/ 128 h 192"/>
                <a:gd name="T28" fmla="*/ 101 w 288"/>
                <a:gd name="T29" fmla="*/ 100 h 192"/>
                <a:gd name="T30" fmla="*/ 123 w 288"/>
                <a:gd name="T31" fmla="*/ 82 h 192"/>
                <a:gd name="T32" fmla="*/ 130 w 288"/>
                <a:gd name="T33" fmla="*/ 74 h 192"/>
                <a:gd name="T34" fmla="*/ 151 w 288"/>
                <a:gd name="T35" fmla="*/ 87 h 192"/>
                <a:gd name="T36" fmla="*/ 130 w 288"/>
                <a:gd name="T37" fmla="*/ 95 h 192"/>
                <a:gd name="T38" fmla="*/ 123 w 288"/>
                <a:gd name="T39" fmla="*/ 95 h 192"/>
                <a:gd name="T40" fmla="*/ 118 w 288"/>
                <a:gd name="T41" fmla="*/ 104 h 192"/>
                <a:gd name="T42" fmla="*/ 130 w 288"/>
                <a:gd name="T43" fmla="*/ 110 h 192"/>
                <a:gd name="T44" fmla="*/ 151 w 288"/>
                <a:gd name="T45" fmla="*/ 122 h 192"/>
                <a:gd name="T46" fmla="*/ 147 w 288"/>
                <a:gd name="T47" fmla="*/ 143 h 192"/>
                <a:gd name="T48" fmla="*/ 130 w 288"/>
                <a:gd name="T49" fmla="*/ 160 h 192"/>
                <a:gd name="T50" fmla="*/ 123 w 288"/>
                <a:gd name="T51" fmla="*/ 149 h 192"/>
                <a:gd name="T52" fmla="*/ 101 w 288"/>
                <a:gd name="T53" fmla="*/ 132 h 192"/>
                <a:gd name="T54" fmla="*/ 123 w 288"/>
                <a:gd name="T55" fmla="*/ 137 h 192"/>
                <a:gd name="T56" fmla="*/ 130 w 288"/>
                <a:gd name="T57" fmla="*/ 137 h 192"/>
                <a:gd name="T58" fmla="*/ 135 w 288"/>
                <a:gd name="T59" fmla="*/ 127 h 192"/>
                <a:gd name="T60" fmla="*/ 123 w 288"/>
                <a:gd name="T61" fmla="*/ 122 h 192"/>
                <a:gd name="T62" fmla="*/ 105 w 288"/>
                <a:gd name="T63" fmla="*/ 11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8" h="192">
                  <a:moveTo>
                    <a:pt x="277" y="0"/>
                  </a:moveTo>
                  <a:cubicBezTo>
                    <a:pt x="53" y="0"/>
                    <a:pt x="53" y="0"/>
                    <a:pt x="53" y="0"/>
                  </a:cubicBezTo>
                  <a:cubicBezTo>
                    <a:pt x="47" y="0"/>
                    <a:pt x="43" y="4"/>
                    <a:pt x="43" y="10"/>
                  </a:cubicBezTo>
                  <a:cubicBezTo>
                    <a:pt x="43" y="42"/>
                    <a:pt x="43" y="42"/>
                    <a:pt x="43" y="42"/>
                  </a:cubicBezTo>
                  <a:cubicBezTo>
                    <a:pt x="11" y="42"/>
                    <a:pt x="11" y="42"/>
                    <a:pt x="11" y="42"/>
                  </a:cubicBezTo>
                  <a:cubicBezTo>
                    <a:pt x="5" y="42"/>
                    <a:pt x="0" y="47"/>
                    <a:pt x="0" y="53"/>
                  </a:cubicBezTo>
                  <a:cubicBezTo>
                    <a:pt x="0" y="181"/>
                    <a:pt x="0" y="181"/>
                    <a:pt x="0" y="181"/>
                  </a:cubicBezTo>
                  <a:cubicBezTo>
                    <a:pt x="0" y="187"/>
                    <a:pt x="5" y="192"/>
                    <a:pt x="11" y="192"/>
                  </a:cubicBezTo>
                  <a:cubicBezTo>
                    <a:pt x="235" y="192"/>
                    <a:pt x="235" y="192"/>
                    <a:pt x="235" y="192"/>
                  </a:cubicBezTo>
                  <a:cubicBezTo>
                    <a:pt x="241" y="192"/>
                    <a:pt x="245" y="187"/>
                    <a:pt x="245" y="181"/>
                  </a:cubicBezTo>
                  <a:cubicBezTo>
                    <a:pt x="245" y="149"/>
                    <a:pt x="245" y="149"/>
                    <a:pt x="245" y="149"/>
                  </a:cubicBezTo>
                  <a:cubicBezTo>
                    <a:pt x="277" y="149"/>
                    <a:pt x="277" y="149"/>
                    <a:pt x="277" y="149"/>
                  </a:cubicBezTo>
                  <a:cubicBezTo>
                    <a:pt x="283" y="149"/>
                    <a:pt x="288" y="144"/>
                    <a:pt x="288" y="138"/>
                  </a:cubicBezTo>
                  <a:cubicBezTo>
                    <a:pt x="288" y="10"/>
                    <a:pt x="288" y="10"/>
                    <a:pt x="288" y="10"/>
                  </a:cubicBezTo>
                  <a:cubicBezTo>
                    <a:pt x="288" y="4"/>
                    <a:pt x="283" y="0"/>
                    <a:pt x="277" y="0"/>
                  </a:cubicBezTo>
                  <a:close/>
                  <a:moveTo>
                    <a:pt x="224" y="170"/>
                  </a:moveTo>
                  <a:cubicBezTo>
                    <a:pt x="21" y="170"/>
                    <a:pt x="21" y="170"/>
                    <a:pt x="21" y="170"/>
                  </a:cubicBezTo>
                  <a:cubicBezTo>
                    <a:pt x="21" y="64"/>
                    <a:pt x="21" y="64"/>
                    <a:pt x="21" y="64"/>
                  </a:cubicBezTo>
                  <a:cubicBezTo>
                    <a:pt x="224" y="64"/>
                    <a:pt x="224" y="64"/>
                    <a:pt x="224" y="64"/>
                  </a:cubicBezTo>
                  <a:lnTo>
                    <a:pt x="224" y="170"/>
                  </a:lnTo>
                  <a:close/>
                  <a:moveTo>
                    <a:pt x="267" y="128"/>
                  </a:moveTo>
                  <a:cubicBezTo>
                    <a:pt x="245" y="128"/>
                    <a:pt x="245" y="128"/>
                    <a:pt x="245" y="128"/>
                  </a:cubicBezTo>
                  <a:cubicBezTo>
                    <a:pt x="245" y="53"/>
                    <a:pt x="245" y="53"/>
                    <a:pt x="245" y="53"/>
                  </a:cubicBezTo>
                  <a:cubicBezTo>
                    <a:pt x="245" y="47"/>
                    <a:pt x="241" y="42"/>
                    <a:pt x="235" y="42"/>
                  </a:cubicBezTo>
                  <a:cubicBezTo>
                    <a:pt x="64" y="42"/>
                    <a:pt x="64" y="42"/>
                    <a:pt x="64" y="42"/>
                  </a:cubicBezTo>
                  <a:cubicBezTo>
                    <a:pt x="64" y="21"/>
                    <a:pt x="64" y="21"/>
                    <a:pt x="64" y="21"/>
                  </a:cubicBezTo>
                  <a:cubicBezTo>
                    <a:pt x="267" y="21"/>
                    <a:pt x="267" y="21"/>
                    <a:pt x="267" y="21"/>
                  </a:cubicBezTo>
                  <a:lnTo>
                    <a:pt x="267" y="128"/>
                  </a:lnTo>
                  <a:close/>
                  <a:moveTo>
                    <a:pt x="105" y="112"/>
                  </a:moveTo>
                  <a:cubicBezTo>
                    <a:pt x="103" y="109"/>
                    <a:pt x="101" y="105"/>
                    <a:pt x="101" y="100"/>
                  </a:cubicBezTo>
                  <a:cubicBezTo>
                    <a:pt x="101" y="95"/>
                    <a:pt x="103" y="91"/>
                    <a:pt x="107" y="88"/>
                  </a:cubicBezTo>
                  <a:cubicBezTo>
                    <a:pt x="111" y="85"/>
                    <a:pt x="116" y="83"/>
                    <a:pt x="123" y="82"/>
                  </a:cubicBezTo>
                  <a:cubicBezTo>
                    <a:pt x="123" y="74"/>
                    <a:pt x="123" y="74"/>
                    <a:pt x="123" y="74"/>
                  </a:cubicBezTo>
                  <a:cubicBezTo>
                    <a:pt x="130" y="74"/>
                    <a:pt x="130" y="74"/>
                    <a:pt x="130" y="74"/>
                  </a:cubicBezTo>
                  <a:cubicBezTo>
                    <a:pt x="130" y="82"/>
                    <a:pt x="130" y="82"/>
                    <a:pt x="130" y="82"/>
                  </a:cubicBezTo>
                  <a:cubicBezTo>
                    <a:pt x="138" y="82"/>
                    <a:pt x="145" y="84"/>
                    <a:pt x="151" y="87"/>
                  </a:cubicBezTo>
                  <a:cubicBezTo>
                    <a:pt x="147" y="99"/>
                    <a:pt x="147" y="99"/>
                    <a:pt x="147" y="99"/>
                  </a:cubicBezTo>
                  <a:cubicBezTo>
                    <a:pt x="141" y="96"/>
                    <a:pt x="136" y="95"/>
                    <a:pt x="130" y="95"/>
                  </a:cubicBezTo>
                  <a:cubicBezTo>
                    <a:pt x="130" y="95"/>
                    <a:pt x="129" y="94"/>
                    <a:pt x="127" y="94"/>
                  </a:cubicBezTo>
                  <a:cubicBezTo>
                    <a:pt x="125" y="94"/>
                    <a:pt x="123" y="95"/>
                    <a:pt x="123" y="95"/>
                  </a:cubicBezTo>
                  <a:cubicBezTo>
                    <a:pt x="119" y="95"/>
                    <a:pt x="117" y="97"/>
                    <a:pt x="117" y="100"/>
                  </a:cubicBezTo>
                  <a:cubicBezTo>
                    <a:pt x="117" y="102"/>
                    <a:pt x="117" y="103"/>
                    <a:pt x="118" y="104"/>
                  </a:cubicBezTo>
                  <a:cubicBezTo>
                    <a:pt x="119" y="105"/>
                    <a:pt x="121" y="106"/>
                    <a:pt x="123" y="107"/>
                  </a:cubicBezTo>
                  <a:cubicBezTo>
                    <a:pt x="130" y="110"/>
                    <a:pt x="130" y="110"/>
                    <a:pt x="130" y="110"/>
                  </a:cubicBezTo>
                  <a:cubicBezTo>
                    <a:pt x="137" y="112"/>
                    <a:pt x="142" y="114"/>
                    <a:pt x="144" y="116"/>
                  </a:cubicBezTo>
                  <a:cubicBezTo>
                    <a:pt x="147" y="118"/>
                    <a:pt x="149" y="120"/>
                    <a:pt x="151" y="122"/>
                  </a:cubicBezTo>
                  <a:cubicBezTo>
                    <a:pt x="152" y="125"/>
                    <a:pt x="152" y="127"/>
                    <a:pt x="152" y="130"/>
                  </a:cubicBezTo>
                  <a:cubicBezTo>
                    <a:pt x="152" y="136"/>
                    <a:pt x="151" y="140"/>
                    <a:pt x="147" y="143"/>
                  </a:cubicBezTo>
                  <a:cubicBezTo>
                    <a:pt x="143" y="147"/>
                    <a:pt x="137" y="149"/>
                    <a:pt x="130" y="149"/>
                  </a:cubicBezTo>
                  <a:cubicBezTo>
                    <a:pt x="130" y="160"/>
                    <a:pt x="130" y="160"/>
                    <a:pt x="130" y="160"/>
                  </a:cubicBezTo>
                  <a:cubicBezTo>
                    <a:pt x="123" y="160"/>
                    <a:pt x="123" y="160"/>
                    <a:pt x="123" y="160"/>
                  </a:cubicBezTo>
                  <a:cubicBezTo>
                    <a:pt x="123" y="149"/>
                    <a:pt x="123" y="149"/>
                    <a:pt x="123" y="149"/>
                  </a:cubicBezTo>
                  <a:cubicBezTo>
                    <a:pt x="115" y="149"/>
                    <a:pt x="108" y="148"/>
                    <a:pt x="101" y="145"/>
                  </a:cubicBezTo>
                  <a:cubicBezTo>
                    <a:pt x="101" y="132"/>
                    <a:pt x="101" y="132"/>
                    <a:pt x="101" y="132"/>
                  </a:cubicBezTo>
                  <a:cubicBezTo>
                    <a:pt x="104" y="133"/>
                    <a:pt x="108" y="134"/>
                    <a:pt x="112" y="135"/>
                  </a:cubicBezTo>
                  <a:cubicBezTo>
                    <a:pt x="116" y="137"/>
                    <a:pt x="120" y="137"/>
                    <a:pt x="123" y="137"/>
                  </a:cubicBezTo>
                  <a:cubicBezTo>
                    <a:pt x="123" y="137"/>
                    <a:pt x="125" y="137"/>
                    <a:pt x="127" y="137"/>
                  </a:cubicBezTo>
                  <a:cubicBezTo>
                    <a:pt x="129" y="137"/>
                    <a:pt x="130" y="137"/>
                    <a:pt x="130" y="137"/>
                  </a:cubicBezTo>
                  <a:cubicBezTo>
                    <a:pt x="135" y="136"/>
                    <a:pt x="137" y="134"/>
                    <a:pt x="137" y="131"/>
                  </a:cubicBezTo>
                  <a:cubicBezTo>
                    <a:pt x="137" y="130"/>
                    <a:pt x="137" y="128"/>
                    <a:pt x="135" y="127"/>
                  </a:cubicBezTo>
                  <a:cubicBezTo>
                    <a:pt x="134" y="126"/>
                    <a:pt x="133" y="125"/>
                    <a:pt x="130" y="124"/>
                  </a:cubicBezTo>
                  <a:cubicBezTo>
                    <a:pt x="123" y="122"/>
                    <a:pt x="123" y="122"/>
                    <a:pt x="123" y="122"/>
                  </a:cubicBezTo>
                  <a:cubicBezTo>
                    <a:pt x="120" y="120"/>
                    <a:pt x="120" y="120"/>
                    <a:pt x="120" y="120"/>
                  </a:cubicBezTo>
                  <a:cubicBezTo>
                    <a:pt x="113" y="118"/>
                    <a:pt x="108" y="115"/>
                    <a:pt x="105" y="1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79" name="Group 376">
            <a:extLst>
              <a:ext uri="{FF2B5EF4-FFF2-40B4-BE49-F238E27FC236}">
                <a16:creationId xmlns:a16="http://schemas.microsoft.com/office/drawing/2014/main" id="{7C6C3BE4-ED75-46BE-A2FF-079EBE1610AE}"/>
              </a:ext>
            </a:extLst>
          </p:cNvPr>
          <p:cNvGrpSpPr>
            <a:grpSpLocks noChangeAspect="1"/>
          </p:cNvGrpSpPr>
          <p:nvPr/>
        </p:nvGrpSpPr>
        <p:grpSpPr bwMode="auto">
          <a:xfrm>
            <a:off x="10578587" y="6747782"/>
            <a:ext cx="1371600" cy="1371600"/>
            <a:chOff x="3466" y="2823"/>
            <a:chExt cx="340" cy="340"/>
          </a:xfrm>
          <a:solidFill>
            <a:schemeClr val="accent5">
              <a:lumMod val="75000"/>
            </a:schemeClr>
          </a:solidFill>
        </p:grpSpPr>
        <p:sp>
          <p:nvSpPr>
            <p:cNvPr id="180" name="Freeform 377">
              <a:extLst>
                <a:ext uri="{FF2B5EF4-FFF2-40B4-BE49-F238E27FC236}">
                  <a16:creationId xmlns:a16="http://schemas.microsoft.com/office/drawing/2014/main" id="{28AD841C-4BAA-46CE-803A-727E94105991}"/>
                </a:ext>
              </a:extLst>
            </p:cNvPr>
            <p:cNvSpPr>
              <a:spLocks noEditPoints="1"/>
            </p:cNvSpPr>
            <p:nvPr/>
          </p:nvSpPr>
          <p:spPr bwMode="auto">
            <a:xfrm>
              <a:off x="3530" y="2915"/>
              <a:ext cx="212" cy="156"/>
            </a:xfrm>
            <a:custGeom>
              <a:avLst/>
              <a:gdLst>
                <a:gd name="T0" fmla="*/ 320 w 320"/>
                <a:gd name="T1" fmla="*/ 224 h 235"/>
                <a:gd name="T2" fmla="*/ 309 w 320"/>
                <a:gd name="T3" fmla="*/ 235 h 235"/>
                <a:gd name="T4" fmla="*/ 10 w 320"/>
                <a:gd name="T5" fmla="*/ 235 h 235"/>
                <a:gd name="T6" fmla="*/ 0 w 320"/>
                <a:gd name="T7" fmla="*/ 224 h 235"/>
                <a:gd name="T8" fmla="*/ 0 w 320"/>
                <a:gd name="T9" fmla="*/ 11 h 235"/>
                <a:gd name="T10" fmla="*/ 10 w 320"/>
                <a:gd name="T11" fmla="*/ 0 h 235"/>
                <a:gd name="T12" fmla="*/ 21 w 320"/>
                <a:gd name="T13" fmla="*/ 11 h 235"/>
                <a:gd name="T14" fmla="*/ 21 w 320"/>
                <a:gd name="T15" fmla="*/ 214 h 235"/>
                <a:gd name="T16" fmla="*/ 309 w 320"/>
                <a:gd name="T17" fmla="*/ 214 h 235"/>
                <a:gd name="T18" fmla="*/ 320 w 320"/>
                <a:gd name="T19" fmla="*/ 224 h 235"/>
                <a:gd name="T20" fmla="*/ 53 w 320"/>
                <a:gd name="T21" fmla="*/ 192 h 235"/>
                <a:gd name="T22" fmla="*/ 64 w 320"/>
                <a:gd name="T23" fmla="*/ 182 h 235"/>
                <a:gd name="T24" fmla="*/ 64 w 320"/>
                <a:gd name="T25" fmla="*/ 139 h 235"/>
                <a:gd name="T26" fmla="*/ 53 w 320"/>
                <a:gd name="T27" fmla="*/ 128 h 235"/>
                <a:gd name="T28" fmla="*/ 42 w 320"/>
                <a:gd name="T29" fmla="*/ 139 h 235"/>
                <a:gd name="T30" fmla="*/ 42 w 320"/>
                <a:gd name="T31" fmla="*/ 182 h 235"/>
                <a:gd name="T32" fmla="*/ 53 w 320"/>
                <a:gd name="T33" fmla="*/ 192 h 235"/>
                <a:gd name="T34" fmla="*/ 96 w 320"/>
                <a:gd name="T35" fmla="*/ 192 h 235"/>
                <a:gd name="T36" fmla="*/ 106 w 320"/>
                <a:gd name="T37" fmla="*/ 182 h 235"/>
                <a:gd name="T38" fmla="*/ 106 w 320"/>
                <a:gd name="T39" fmla="*/ 107 h 235"/>
                <a:gd name="T40" fmla="*/ 96 w 320"/>
                <a:gd name="T41" fmla="*/ 96 h 235"/>
                <a:gd name="T42" fmla="*/ 85 w 320"/>
                <a:gd name="T43" fmla="*/ 107 h 235"/>
                <a:gd name="T44" fmla="*/ 85 w 320"/>
                <a:gd name="T45" fmla="*/ 182 h 235"/>
                <a:gd name="T46" fmla="*/ 96 w 320"/>
                <a:gd name="T47" fmla="*/ 192 h 235"/>
                <a:gd name="T48" fmla="*/ 138 w 320"/>
                <a:gd name="T49" fmla="*/ 192 h 235"/>
                <a:gd name="T50" fmla="*/ 149 w 320"/>
                <a:gd name="T51" fmla="*/ 182 h 235"/>
                <a:gd name="T52" fmla="*/ 149 w 320"/>
                <a:gd name="T53" fmla="*/ 11 h 235"/>
                <a:gd name="T54" fmla="*/ 138 w 320"/>
                <a:gd name="T55" fmla="*/ 0 h 235"/>
                <a:gd name="T56" fmla="*/ 128 w 320"/>
                <a:gd name="T57" fmla="*/ 11 h 235"/>
                <a:gd name="T58" fmla="*/ 128 w 320"/>
                <a:gd name="T59" fmla="*/ 182 h 235"/>
                <a:gd name="T60" fmla="*/ 138 w 320"/>
                <a:gd name="T61" fmla="*/ 192 h 235"/>
                <a:gd name="T62" fmla="*/ 181 w 320"/>
                <a:gd name="T63" fmla="*/ 192 h 235"/>
                <a:gd name="T64" fmla="*/ 192 w 320"/>
                <a:gd name="T65" fmla="*/ 182 h 235"/>
                <a:gd name="T66" fmla="*/ 192 w 320"/>
                <a:gd name="T67" fmla="*/ 64 h 235"/>
                <a:gd name="T68" fmla="*/ 181 w 320"/>
                <a:gd name="T69" fmla="*/ 54 h 235"/>
                <a:gd name="T70" fmla="*/ 170 w 320"/>
                <a:gd name="T71" fmla="*/ 64 h 235"/>
                <a:gd name="T72" fmla="*/ 170 w 320"/>
                <a:gd name="T73" fmla="*/ 182 h 235"/>
                <a:gd name="T74" fmla="*/ 181 w 320"/>
                <a:gd name="T75" fmla="*/ 192 h 235"/>
                <a:gd name="T76" fmla="*/ 224 w 320"/>
                <a:gd name="T77" fmla="*/ 192 h 235"/>
                <a:gd name="T78" fmla="*/ 234 w 320"/>
                <a:gd name="T79" fmla="*/ 182 h 235"/>
                <a:gd name="T80" fmla="*/ 234 w 320"/>
                <a:gd name="T81" fmla="*/ 32 h 235"/>
                <a:gd name="T82" fmla="*/ 224 w 320"/>
                <a:gd name="T83" fmla="*/ 22 h 235"/>
                <a:gd name="T84" fmla="*/ 213 w 320"/>
                <a:gd name="T85" fmla="*/ 32 h 235"/>
                <a:gd name="T86" fmla="*/ 213 w 320"/>
                <a:gd name="T87" fmla="*/ 182 h 235"/>
                <a:gd name="T88" fmla="*/ 224 w 320"/>
                <a:gd name="T89" fmla="*/ 192 h 235"/>
                <a:gd name="T90" fmla="*/ 266 w 320"/>
                <a:gd name="T91" fmla="*/ 192 h 235"/>
                <a:gd name="T92" fmla="*/ 277 w 320"/>
                <a:gd name="T93" fmla="*/ 182 h 235"/>
                <a:gd name="T94" fmla="*/ 277 w 320"/>
                <a:gd name="T95" fmla="*/ 118 h 235"/>
                <a:gd name="T96" fmla="*/ 266 w 320"/>
                <a:gd name="T97" fmla="*/ 107 h 235"/>
                <a:gd name="T98" fmla="*/ 256 w 320"/>
                <a:gd name="T99" fmla="*/ 118 h 235"/>
                <a:gd name="T100" fmla="*/ 256 w 320"/>
                <a:gd name="T101" fmla="*/ 182 h 235"/>
                <a:gd name="T102" fmla="*/ 266 w 320"/>
                <a:gd name="T103"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0" h="235">
                  <a:moveTo>
                    <a:pt x="320" y="224"/>
                  </a:moveTo>
                  <a:cubicBezTo>
                    <a:pt x="320" y="230"/>
                    <a:pt x="315" y="235"/>
                    <a:pt x="309" y="235"/>
                  </a:cubicBezTo>
                  <a:cubicBezTo>
                    <a:pt x="10" y="235"/>
                    <a:pt x="10" y="235"/>
                    <a:pt x="10" y="235"/>
                  </a:cubicBezTo>
                  <a:cubicBezTo>
                    <a:pt x="4" y="235"/>
                    <a:pt x="0" y="230"/>
                    <a:pt x="0" y="224"/>
                  </a:cubicBezTo>
                  <a:cubicBezTo>
                    <a:pt x="0" y="11"/>
                    <a:pt x="0" y="11"/>
                    <a:pt x="0" y="11"/>
                  </a:cubicBezTo>
                  <a:cubicBezTo>
                    <a:pt x="0" y="5"/>
                    <a:pt x="4" y="0"/>
                    <a:pt x="10" y="0"/>
                  </a:cubicBezTo>
                  <a:cubicBezTo>
                    <a:pt x="16" y="0"/>
                    <a:pt x="21" y="5"/>
                    <a:pt x="21" y="11"/>
                  </a:cubicBezTo>
                  <a:cubicBezTo>
                    <a:pt x="21" y="214"/>
                    <a:pt x="21" y="214"/>
                    <a:pt x="21" y="214"/>
                  </a:cubicBezTo>
                  <a:cubicBezTo>
                    <a:pt x="309" y="214"/>
                    <a:pt x="309" y="214"/>
                    <a:pt x="309" y="214"/>
                  </a:cubicBezTo>
                  <a:cubicBezTo>
                    <a:pt x="315" y="214"/>
                    <a:pt x="320" y="218"/>
                    <a:pt x="320" y="224"/>
                  </a:cubicBezTo>
                  <a:close/>
                  <a:moveTo>
                    <a:pt x="53" y="192"/>
                  </a:moveTo>
                  <a:cubicBezTo>
                    <a:pt x="59" y="192"/>
                    <a:pt x="64" y="188"/>
                    <a:pt x="64" y="182"/>
                  </a:cubicBezTo>
                  <a:cubicBezTo>
                    <a:pt x="64" y="139"/>
                    <a:pt x="64" y="139"/>
                    <a:pt x="64" y="139"/>
                  </a:cubicBezTo>
                  <a:cubicBezTo>
                    <a:pt x="64" y="133"/>
                    <a:pt x="59" y="128"/>
                    <a:pt x="53" y="128"/>
                  </a:cubicBezTo>
                  <a:cubicBezTo>
                    <a:pt x="47" y="128"/>
                    <a:pt x="42" y="133"/>
                    <a:pt x="42" y="139"/>
                  </a:cubicBezTo>
                  <a:cubicBezTo>
                    <a:pt x="42" y="182"/>
                    <a:pt x="42" y="182"/>
                    <a:pt x="42" y="182"/>
                  </a:cubicBezTo>
                  <a:cubicBezTo>
                    <a:pt x="42" y="188"/>
                    <a:pt x="47" y="192"/>
                    <a:pt x="53" y="192"/>
                  </a:cubicBezTo>
                  <a:close/>
                  <a:moveTo>
                    <a:pt x="96" y="192"/>
                  </a:moveTo>
                  <a:cubicBezTo>
                    <a:pt x="102" y="192"/>
                    <a:pt x="106" y="188"/>
                    <a:pt x="106" y="182"/>
                  </a:cubicBezTo>
                  <a:cubicBezTo>
                    <a:pt x="106" y="107"/>
                    <a:pt x="106" y="107"/>
                    <a:pt x="106" y="107"/>
                  </a:cubicBezTo>
                  <a:cubicBezTo>
                    <a:pt x="106" y="101"/>
                    <a:pt x="102" y="96"/>
                    <a:pt x="96" y="96"/>
                  </a:cubicBezTo>
                  <a:cubicBezTo>
                    <a:pt x="90" y="96"/>
                    <a:pt x="85" y="101"/>
                    <a:pt x="85" y="107"/>
                  </a:cubicBezTo>
                  <a:cubicBezTo>
                    <a:pt x="85" y="182"/>
                    <a:pt x="85" y="182"/>
                    <a:pt x="85" y="182"/>
                  </a:cubicBezTo>
                  <a:cubicBezTo>
                    <a:pt x="85" y="188"/>
                    <a:pt x="90" y="192"/>
                    <a:pt x="96" y="192"/>
                  </a:cubicBezTo>
                  <a:close/>
                  <a:moveTo>
                    <a:pt x="138" y="192"/>
                  </a:moveTo>
                  <a:cubicBezTo>
                    <a:pt x="144" y="192"/>
                    <a:pt x="149" y="188"/>
                    <a:pt x="149" y="182"/>
                  </a:cubicBezTo>
                  <a:cubicBezTo>
                    <a:pt x="149" y="11"/>
                    <a:pt x="149" y="11"/>
                    <a:pt x="149" y="11"/>
                  </a:cubicBezTo>
                  <a:cubicBezTo>
                    <a:pt x="149" y="5"/>
                    <a:pt x="144" y="0"/>
                    <a:pt x="138" y="0"/>
                  </a:cubicBezTo>
                  <a:cubicBezTo>
                    <a:pt x="132" y="0"/>
                    <a:pt x="128" y="5"/>
                    <a:pt x="128" y="11"/>
                  </a:cubicBezTo>
                  <a:cubicBezTo>
                    <a:pt x="128" y="182"/>
                    <a:pt x="128" y="182"/>
                    <a:pt x="128" y="182"/>
                  </a:cubicBezTo>
                  <a:cubicBezTo>
                    <a:pt x="128" y="188"/>
                    <a:pt x="132" y="192"/>
                    <a:pt x="138" y="192"/>
                  </a:cubicBezTo>
                  <a:close/>
                  <a:moveTo>
                    <a:pt x="181" y="192"/>
                  </a:moveTo>
                  <a:cubicBezTo>
                    <a:pt x="187" y="192"/>
                    <a:pt x="192" y="188"/>
                    <a:pt x="192" y="182"/>
                  </a:cubicBezTo>
                  <a:cubicBezTo>
                    <a:pt x="192" y="64"/>
                    <a:pt x="192" y="64"/>
                    <a:pt x="192" y="64"/>
                  </a:cubicBezTo>
                  <a:cubicBezTo>
                    <a:pt x="192" y="58"/>
                    <a:pt x="187" y="54"/>
                    <a:pt x="181" y="54"/>
                  </a:cubicBezTo>
                  <a:cubicBezTo>
                    <a:pt x="175" y="54"/>
                    <a:pt x="170" y="58"/>
                    <a:pt x="170" y="64"/>
                  </a:cubicBezTo>
                  <a:cubicBezTo>
                    <a:pt x="170" y="182"/>
                    <a:pt x="170" y="182"/>
                    <a:pt x="170" y="182"/>
                  </a:cubicBezTo>
                  <a:cubicBezTo>
                    <a:pt x="170" y="188"/>
                    <a:pt x="175" y="192"/>
                    <a:pt x="181" y="192"/>
                  </a:cubicBezTo>
                  <a:close/>
                  <a:moveTo>
                    <a:pt x="224" y="192"/>
                  </a:moveTo>
                  <a:cubicBezTo>
                    <a:pt x="230" y="192"/>
                    <a:pt x="234" y="188"/>
                    <a:pt x="234" y="182"/>
                  </a:cubicBezTo>
                  <a:cubicBezTo>
                    <a:pt x="234" y="32"/>
                    <a:pt x="234" y="32"/>
                    <a:pt x="234" y="32"/>
                  </a:cubicBezTo>
                  <a:cubicBezTo>
                    <a:pt x="234" y="26"/>
                    <a:pt x="230" y="22"/>
                    <a:pt x="224" y="22"/>
                  </a:cubicBezTo>
                  <a:cubicBezTo>
                    <a:pt x="218" y="22"/>
                    <a:pt x="213" y="26"/>
                    <a:pt x="213" y="32"/>
                  </a:cubicBezTo>
                  <a:cubicBezTo>
                    <a:pt x="213" y="182"/>
                    <a:pt x="213" y="182"/>
                    <a:pt x="213" y="182"/>
                  </a:cubicBezTo>
                  <a:cubicBezTo>
                    <a:pt x="213" y="188"/>
                    <a:pt x="218" y="192"/>
                    <a:pt x="224" y="192"/>
                  </a:cubicBezTo>
                  <a:close/>
                  <a:moveTo>
                    <a:pt x="266" y="192"/>
                  </a:moveTo>
                  <a:cubicBezTo>
                    <a:pt x="272" y="192"/>
                    <a:pt x="277" y="188"/>
                    <a:pt x="277" y="182"/>
                  </a:cubicBezTo>
                  <a:cubicBezTo>
                    <a:pt x="277" y="118"/>
                    <a:pt x="277" y="118"/>
                    <a:pt x="277" y="118"/>
                  </a:cubicBezTo>
                  <a:cubicBezTo>
                    <a:pt x="277" y="112"/>
                    <a:pt x="272" y="107"/>
                    <a:pt x="266" y="107"/>
                  </a:cubicBezTo>
                  <a:cubicBezTo>
                    <a:pt x="260" y="107"/>
                    <a:pt x="256" y="112"/>
                    <a:pt x="256" y="118"/>
                  </a:cubicBezTo>
                  <a:cubicBezTo>
                    <a:pt x="256" y="182"/>
                    <a:pt x="256" y="182"/>
                    <a:pt x="256" y="182"/>
                  </a:cubicBezTo>
                  <a:cubicBezTo>
                    <a:pt x="256" y="188"/>
                    <a:pt x="260" y="192"/>
                    <a:pt x="266" y="19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1" name="Freeform 378">
              <a:extLst>
                <a:ext uri="{FF2B5EF4-FFF2-40B4-BE49-F238E27FC236}">
                  <a16:creationId xmlns:a16="http://schemas.microsoft.com/office/drawing/2014/main" id="{3F001CE7-831C-4ED9-B3F2-EA0B26412232}"/>
                </a:ext>
              </a:extLst>
            </p:cNvPr>
            <p:cNvSpPr>
              <a:spLocks noEditPoints="1"/>
            </p:cNvSpPr>
            <p:nvPr/>
          </p:nvSpPr>
          <p:spPr bwMode="auto">
            <a:xfrm>
              <a:off x="3466" y="282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82" name="Graphic 4">
            <a:extLst>
              <a:ext uri="{FF2B5EF4-FFF2-40B4-BE49-F238E27FC236}">
                <a16:creationId xmlns:a16="http://schemas.microsoft.com/office/drawing/2014/main" id="{A8ECD540-CE26-4F38-849E-863DAAD6EBFE}"/>
              </a:ext>
            </a:extLst>
          </p:cNvPr>
          <p:cNvGrpSpPr/>
          <p:nvPr/>
        </p:nvGrpSpPr>
        <p:grpSpPr>
          <a:xfrm>
            <a:off x="12985636" y="6747782"/>
            <a:ext cx="1371600" cy="1371600"/>
            <a:chOff x="3607758" y="1402723"/>
            <a:chExt cx="362309" cy="361971"/>
          </a:xfrm>
          <a:solidFill>
            <a:schemeClr val="accent5"/>
          </a:solidFill>
        </p:grpSpPr>
        <p:sp>
          <p:nvSpPr>
            <p:cNvPr id="183" name="Graphic 4">
              <a:extLst>
                <a:ext uri="{FF2B5EF4-FFF2-40B4-BE49-F238E27FC236}">
                  <a16:creationId xmlns:a16="http://schemas.microsoft.com/office/drawing/2014/main" id="{3007D544-CEF7-4CE5-8E7A-C3505DCF1F0D}"/>
                </a:ext>
              </a:extLst>
            </p:cNvPr>
            <p:cNvSpPr/>
            <p:nvPr/>
          </p:nvSpPr>
          <p:spPr>
            <a:xfrm>
              <a:off x="3607758" y="1402723"/>
              <a:ext cx="362309" cy="361971"/>
            </a:xfrm>
            <a:custGeom>
              <a:avLst/>
              <a:gdLst>
                <a:gd name="connsiteX0" fmla="*/ 181474 w 362309"/>
                <a:gd name="connsiteY0" fmla="*/ 0 h 361971"/>
                <a:gd name="connsiteX1" fmla="*/ 0 w 362309"/>
                <a:gd name="connsiteY1" fmla="*/ 180667 h 361971"/>
                <a:gd name="connsiteX2" fmla="*/ 180836 w 362309"/>
                <a:gd name="connsiteY2" fmla="*/ 361972 h 361971"/>
                <a:gd name="connsiteX3" fmla="*/ 362310 w 362309"/>
                <a:gd name="connsiteY3" fmla="*/ 181305 h 361971"/>
                <a:gd name="connsiteX4" fmla="*/ 362310 w 362309"/>
                <a:gd name="connsiteY4" fmla="*/ 181305 h 361971"/>
                <a:gd name="connsiteX5" fmla="*/ 181474 w 362309"/>
                <a:gd name="connsiteY5" fmla="*/ 0 h 361971"/>
                <a:gd name="connsiteX6" fmla="*/ 181474 w 362309"/>
                <a:gd name="connsiteY6" fmla="*/ 0 h 361971"/>
                <a:gd name="connsiteX7" fmla="*/ 181474 w 362309"/>
                <a:gd name="connsiteY7" fmla="*/ 348565 h 361971"/>
                <a:gd name="connsiteX8" fmla="*/ 12780 w 362309"/>
                <a:gd name="connsiteY8" fmla="*/ 180667 h 361971"/>
                <a:gd name="connsiteX9" fmla="*/ 181474 w 362309"/>
                <a:gd name="connsiteY9" fmla="*/ 12130 h 361971"/>
                <a:gd name="connsiteX10" fmla="*/ 350169 w 362309"/>
                <a:gd name="connsiteY10" fmla="*/ 180028 h 361971"/>
                <a:gd name="connsiteX11" fmla="*/ 350169 w 362309"/>
                <a:gd name="connsiteY11" fmla="*/ 180028 h 361971"/>
                <a:gd name="connsiteX12" fmla="*/ 181474 w 362309"/>
                <a:gd name="connsiteY12" fmla="*/ 348565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1474" y="0"/>
                  </a:moveTo>
                  <a:cubicBezTo>
                    <a:pt x="81152" y="0"/>
                    <a:pt x="0" y="81077"/>
                    <a:pt x="0" y="180667"/>
                  </a:cubicBezTo>
                  <a:cubicBezTo>
                    <a:pt x="0" y="280257"/>
                    <a:pt x="81152" y="361972"/>
                    <a:pt x="180836" y="361972"/>
                  </a:cubicBezTo>
                  <a:cubicBezTo>
                    <a:pt x="281157" y="361972"/>
                    <a:pt x="362310" y="280895"/>
                    <a:pt x="362310" y="181305"/>
                  </a:cubicBezTo>
                  <a:cubicBezTo>
                    <a:pt x="362310" y="181305"/>
                    <a:pt x="362310" y="181305"/>
                    <a:pt x="362310" y="181305"/>
                  </a:cubicBezTo>
                  <a:cubicBezTo>
                    <a:pt x="362310" y="80438"/>
                    <a:pt x="281796" y="0"/>
                    <a:pt x="181474" y="0"/>
                  </a:cubicBezTo>
                  <a:cubicBezTo>
                    <a:pt x="181474" y="0"/>
                    <a:pt x="181474" y="0"/>
                    <a:pt x="181474" y="0"/>
                  </a:cubicBezTo>
                  <a:close/>
                  <a:moveTo>
                    <a:pt x="181474" y="348565"/>
                  </a:moveTo>
                  <a:cubicBezTo>
                    <a:pt x="88181" y="348565"/>
                    <a:pt x="12780" y="273234"/>
                    <a:pt x="12780" y="180667"/>
                  </a:cubicBezTo>
                  <a:cubicBezTo>
                    <a:pt x="12780" y="88099"/>
                    <a:pt x="88181" y="12130"/>
                    <a:pt x="181474" y="12130"/>
                  </a:cubicBezTo>
                  <a:cubicBezTo>
                    <a:pt x="274767" y="12130"/>
                    <a:pt x="350169" y="87461"/>
                    <a:pt x="350169" y="180028"/>
                  </a:cubicBezTo>
                  <a:lnTo>
                    <a:pt x="350169" y="180028"/>
                  </a:lnTo>
                  <a:cubicBezTo>
                    <a:pt x="349530" y="273234"/>
                    <a:pt x="274128" y="348565"/>
                    <a:pt x="181474" y="348565"/>
                  </a:cubicBezTo>
                  <a:close/>
                </a:path>
              </a:pathLst>
            </a:custGeom>
            <a:grpFill/>
            <a:ln w="6390" cap="flat">
              <a:noFill/>
              <a:prstDash val="solid"/>
              <a:miter/>
            </a:ln>
          </p:spPr>
          <p:txBody>
            <a:bodyPr rtlCol="0" anchor="ctr"/>
            <a:lstStyle/>
            <a:p>
              <a:endParaRPr lang="en-US"/>
            </a:p>
          </p:txBody>
        </p:sp>
        <p:sp>
          <p:nvSpPr>
            <p:cNvPr id="184" name="Graphic 4">
              <a:extLst>
                <a:ext uri="{FF2B5EF4-FFF2-40B4-BE49-F238E27FC236}">
                  <a16:creationId xmlns:a16="http://schemas.microsoft.com/office/drawing/2014/main" id="{CEA9250C-C65F-420E-989B-353BFD6C227E}"/>
                </a:ext>
              </a:extLst>
            </p:cNvPr>
            <p:cNvSpPr/>
            <p:nvPr/>
          </p:nvSpPr>
          <p:spPr>
            <a:xfrm>
              <a:off x="3812845" y="1474830"/>
              <a:ext cx="44152" cy="43473"/>
            </a:xfrm>
            <a:custGeom>
              <a:avLst/>
              <a:gdLst>
                <a:gd name="connsiteX0" fmla="*/ 22395 w 44152"/>
                <a:gd name="connsiteY0" fmla="*/ 43443 h 43473"/>
                <a:gd name="connsiteX1" fmla="*/ 23673 w 44152"/>
                <a:gd name="connsiteY1" fmla="*/ 43443 h 43473"/>
                <a:gd name="connsiteX2" fmla="*/ 44121 w 44152"/>
                <a:gd name="connsiteY2" fmla="*/ 20461 h 43473"/>
                <a:gd name="connsiteX3" fmla="*/ 21117 w 44152"/>
                <a:gd name="connsiteY3" fmla="*/ 32 h 43473"/>
                <a:gd name="connsiteX4" fmla="*/ 30 w 44152"/>
                <a:gd name="connsiteY4" fmla="*/ 22376 h 43473"/>
                <a:gd name="connsiteX5" fmla="*/ 22395 w 44152"/>
                <a:gd name="connsiteY5" fmla="*/ 43443 h 43473"/>
                <a:gd name="connsiteX6" fmla="*/ 22395 w 44152"/>
                <a:gd name="connsiteY6" fmla="*/ 43443 h 43473"/>
                <a:gd name="connsiteX7" fmla="*/ 22395 w 44152"/>
                <a:gd name="connsiteY7" fmla="*/ 43443 h 43473"/>
                <a:gd name="connsiteX8" fmla="*/ 21756 w 44152"/>
                <a:gd name="connsiteY8" fmla="*/ 12800 h 43473"/>
                <a:gd name="connsiteX9" fmla="*/ 21756 w 44152"/>
                <a:gd name="connsiteY9" fmla="*/ 12800 h 43473"/>
                <a:gd name="connsiteX10" fmla="*/ 28146 w 44152"/>
                <a:gd name="connsiteY10" fmla="*/ 15354 h 43473"/>
                <a:gd name="connsiteX11" fmla="*/ 31341 w 44152"/>
                <a:gd name="connsiteY11" fmla="*/ 21738 h 43473"/>
                <a:gd name="connsiteX12" fmla="*/ 23034 w 44152"/>
                <a:gd name="connsiteY12" fmla="*/ 31314 h 43473"/>
                <a:gd name="connsiteX13" fmla="*/ 13449 w 44152"/>
                <a:gd name="connsiteY13" fmla="*/ 23015 h 43473"/>
                <a:gd name="connsiteX14" fmla="*/ 21756 w 44152"/>
                <a:gd name="connsiteY14" fmla="*/ 12800 h 43473"/>
                <a:gd name="connsiteX15" fmla="*/ 21756 w 44152"/>
                <a:gd name="connsiteY15" fmla="*/ 12800 h 4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152" h="43473">
                  <a:moveTo>
                    <a:pt x="22395" y="43443"/>
                  </a:moveTo>
                  <a:lnTo>
                    <a:pt x="23673" y="43443"/>
                  </a:lnTo>
                  <a:cubicBezTo>
                    <a:pt x="35814" y="42805"/>
                    <a:pt x="44760" y="32591"/>
                    <a:pt x="44121" y="20461"/>
                  </a:cubicBezTo>
                  <a:cubicBezTo>
                    <a:pt x="43482" y="8331"/>
                    <a:pt x="33258" y="-606"/>
                    <a:pt x="21117" y="32"/>
                  </a:cubicBezTo>
                  <a:cubicBezTo>
                    <a:pt x="8976" y="671"/>
                    <a:pt x="-609" y="10247"/>
                    <a:pt x="30" y="22376"/>
                  </a:cubicBezTo>
                  <a:cubicBezTo>
                    <a:pt x="30" y="34506"/>
                    <a:pt x="10254" y="44082"/>
                    <a:pt x="22395" y="43443"/>
                  </a:cubicBezTo>
                  <a:lnTo>
                    <a:pt x="22395" y="43443"/>
                  </a:lnTo>
                  <a:lnTo>
                    <a:pt x="22395" y="43443"/>
                  </a:lnTo>
                  <a:close/>
                  <a:moveTo>
                    <a:pt x="21756" y="12800"/>
                  </a:moveTo>
                  <a:lnTo>
                    <a:pt x="21756" y="12800"/>
                  </a:lnTo>
                  <a:cubicBezTo>
                    <a:pt x="24312" y="12800"/>
                    <a:pt x="26868" y="13439"/>
                    <a:pt x="28146" y="15354"/>
                  </a:cubicBezTo>
                  <a:cubicBezTo>
                    <a:pt x="30063" y="17269"/>
                    <a:pt x="31341" y="19184"/>
                    <a:pt x="31341" y="21738"/>
                  </a:cubicBezTo>
                  <a:cubicBezTo>
                    <a:pt x="31341" y="26845"/>
                    <a:pt x="28146" y="30675"/>
                    <a:pt x="23034" y="31314"/>
                  </a:cubicBezTo>
                  <a:cubicBezTo>
                    <a:pt x="17922" y="31314"/>
                    <a:pt x="14088" y="28122"/>
                    <a:pt x="13449" y="23015"/>
                  </a:cubicBezTo>
                  <a:cubicBezTo>
                    <a:pt x="12810" y="17269"/>
                    <a:pt x="16644" y="13439"/>
                    <a:pt x="21756" y="12800"/>
                  </a:cubicBezTo>
                  <a:lnTo>
                    <a:pt x="21756" y="12800"/>
                  </a:lnTo>
                  <a:close/>
                </a:path>
              </a:pathLst>
            </a:custGeom>
            <a:grpFill/>
            <a:ln w="6390" cap="flat">
              <a:noFill/>
              <a:prstDash val="solid"/>
              <a:miter/>
            </a:ln>
          </p:spPr>
          <p:txBody>
            <a:bodyPr rtlCol="0" anchor="ctr"/>
            <a:lstStyle/>
            <a:p>
              <a:endParaRPr lang="en-US"/>
            </a:p>
          </p:txBody>
        </p:sp>
        <p:sp>
          <p:nvSpPr>
            <p:cNvPr id="185" name="Graphic 4">
              <a:extLst>
                <a:ext uri="{FF2B5EF4-FFF2-40B4-BE49-F238E27FC236}">
                  <a16:creationId xmlns:a16="http://schemas.microsoft.com/office/drawing/2014/main" id="{1572B2F7-E1F6-4A46-9F31-3600A644BF30}"/>
                </a:ext>
              </a:extLst>
            </p:cNvPr>
            <p:cNvSpPr/>
            <p:nvPr/>
          </p:nvSpPr>
          <p:spPr>
            <a:xfrm>
              <a:off x="3716550" y="1504349"/>
              <a:ext cx="88656" cy="57973"/>
            </a:xfrm>
            <a:custGeom>
              <a:avLst/>
              <a:gdLst>
                <a:gd name="connsiteX0" fmla="*/ 6226 w 88656"/>
                <a:gd name="connsiteY0" fmla="*/ 57974 h 57973"/>
                <a:gd name="connsiteX1" fmla="*/ 10061 w 88656"/>
                <a:gd name="connsiteY1" fmla="*/ 56697 h 57973"/>
                <a:gd name="connsiteX2" fmla="*/ 64375 w 88656"/>
                <a:gd name="connsiteY2" fmla="*/ 14563 h 57973"/>
                <a:gd name="connsiteX3" fmla="*/ 77794 w 88656"/>
                <a:gd name="connsiteY3" fmla="*/ 26692 h 57973"/>
                <a:gd name="connsiteX4" fmla="*/ 86740 w 88656"/>
                <a:gd name="connsiteY4" fmla="*/ 26692 h 57973"/>
                <a:gd name="connsiteX5" fmla="*/ 86740 w 88656"/>
                <a:gd name="connsiteY5" fmla="*/ 17755 h 57973"/>
                <a:gd name="connsiteX6" fmla="*/ 86101 w 88656"/>
                <a:gd name="connsiteY6" fmla="*/ 17116 h 57973"/>
                <a:gd name="connsiteX7" fmla="*/ 68848 w 88656"/>
                <a:gd name="connsiteY7" fmla="*/ 1795 h 57973"/>
                <a:gd name="connsiteX8" fmla="*/ 60541 w 88656"/>
                <a:gd name="connsiteY8" fmla="*/ 1156 h 57973"/>
                <a:gd name="connsiteX9" fmla="*/ 2393 w 88656"/>
                <a:gd name="connsiteY9" fmla="*/ 46483 h 57973"/>
                <a:gd name="connsiteX10" fmla="*/ 1115 w 88656"/>
                <a:gd name="connsiteY10" fmla="*/ 55420 h 57973"/>
                <a:gd name="connsiteX11" fmla="*/ 6226 w 88656"/>
                <a:gd name="connsiteY11" fmla="*/ 57974 h 57973"/>
                <a:gd name="connsiteX12" fmla="*/ 6226 w 88656"/>
                <a:gd name="connsiteY12" fmla="*/ 57974 h 57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656" h="57973">
                  <a:moveTo>
                    <a:pt x="6226" y="57974"/>
                  </a:moveTo>
                  <a:cubicBezTo>
                    <a:pt x="7505" y="57974"/>
                    <a:pt x="8783" y="57335"/>
                    <a:pt x="10061" y="56697"/>
                  </a:cubicBezTo>
                  <a:lnTo>
                    <a:pt x="64375" y="14563"/>
                  </a:lnTo>
                  <a:lnTo>
                    <a:pt x="77794" y="26692"/>
                  </a:lnTo>
                  <a:cubicBezTo>
                    <a:pt x="80350" y="29246"/>
                    <a:pt x="84184" y="29246"/>
                    <a:pt x="86740" y="26692"/>
                  </a:cubicBezTo>
                  <a:cubicBezTo>
                    <a:pt x="89296" y="24139"/>
                    <a:pt x="89296" y="20308"/>
                    <a:pt x="86740" y="17755"/>
                  </a:cubicBezTo>
                  <a:cubicBezTo>
                    <a:pt x="86740" y="17755"/>
                    <a:pt x="86101" y="17116"/>
                    <a:pt x="86101" y="17116"/>
                  </a:cubicBezTo>
                  <a:lnTo>
                    <a:pt x="68848" y="1795"/>
                  </a:lnTo>
                  <a:cubicBezTo>
                    <a:pt x="66292" y="-120"/>
                    <a:pt x="63097" y="-759"/>
                    <a:pt x="60541" y="1156"/>
                  </a:cubicBezTo>
                  <a:lnTo>
                    <a:pt x="2393" y="46483"/>
                  </a:lnTo>
                  <a:cubicBezTo>
                    <a:pt x="-163" y="48398"/>
                    <a:pt x="-802" y="52867"/>
                    <a:pt x="1115" y="55420"/>
                  </a:cubicBezTo>
                  <a:cubicBezTo>
                    <a:pt x="2393" y="57335"/>
                    <a:pt x="4310" y="57974"/>
                    <a:pt x="6226" y="57974"/>
                  </a:cubicBezTo>
                  <a:lnTo>
                    <a:pt x="6226" y="57974"/>
                  </a:lnTo>
                  <a:close/>
                </a:path>
              </a:pathLst>
            </a:custGeom>
            <a:grpFill/>
            <a:ln w="6390" cap="flat">
              <a:noFill/>
              <a:prstDash val="solid"/>
              <a:miter/>
            </a:ln>
          </p:spPr>
          <p:txBody>
            <a:bodyPr rtlCol="0" anchor="ctr"/>
            <a:lstStyle/>
            <a:p>
              <a:endParaRPr lang="en-US"/>
            </a:p>
          </p:txBody>
        </p:sp>
        <p:sp>
          <p:nvSpPr>
            <p:cNvPr id="186" name="Graphic 4">
              <a:extLst>
                <a:ext uri="{FF2B5EF4-FFF2-40B4-BE49-F238E27FC236}">
                  <a16:creationId xmlns:a16="http://schemas.microsoft.com/office/drawing/2014/main" id="{95A5C403-D1F8-47F3-942E-5EAD9A90D184}"/>
                </a:ext>
              </a:extLst>
            </p:cNvPr>
            <p:cNvSpPr/>
            <p:nvPr/>
          </p:nvSpPr>
          <p:spPr>
            <a:xfrm>
              <a:off x="3788154" y="1533595"/>
              <a:ext cx="108511" cy="157684"/>
            </a:xfrm>
            <a:custGeom>
              <a:avLst/>
              <a:gdLst>
                <a:gd name="connsiteX0" fmla="*/ 98844 w 108511"/>
                <a:gd name="connsiteY0" fmla="*/ 31282 h 157684"/>
                <a:gd name="connsiteX1" fmla="*/ 65617 w 108511"/>
                <a:gd name="connsiteY1" fmla="*/ 33835 h 157684"/>
                <a:gd name="connsiteX2" fmla="*/ 32389 w 108511"/>
                <a:gd name="connsiteY2" fmla="*/ 1915 h 157684"/>
                <a:gd name="connsiteX3" fmla="*/ 23443 w 108511"/>
                <a:gd name="connsiteY3" fmla="*/ 1915 h 157684"/>
                <a:gd name="connsiteX4" fmla="*/ 22165 w 108511"/>
                <a:gd name="connsiteY4" fmla="*/ 5107 h 157684"/>
                <a:gd name="connsiteX5" fmla="*/ 22165 w 108511"/>
                <a:gd name="connsiteY5" fmla="*/ 5107 h 157684"/>
                <a:gd name="connsiteX6" fmla="*/ 8107 w 108511"/>
                <a:gd name="connsiteY6" fmla="*/ 37666 h 157684"/>
                <a:gd name="connsiteX7" fmla="*/ 8107 w 108511"/>
                <a:gd name="connsiteY7" fmla="*/ 37666 h 157684"/>
                <a:gd name="connsiteX8" fmla="*/ 7468 w 108511"/>
                <a:gd name="connsiteY8" fmla="*/ 38304 h 157684"/>
                <a:gd name="connsiteX9" fmla="*/ 7468 w 108511"/>
                <a:gd name="connsiteY9" fmla="*/ 38942 h 157684"/>
                <a:gd name="connsiteX10" fmla="*/ 7468 w 108511"/>
                <a:gd name="connsiteY10" fmla="*/ 40219 h 157684"/>
                <a:gd name="connsiteX11" fmla="*/ 7468 w 108511"/>
                <a:gd name="connsiteY11" fmla="*/ 41496 h 157684"/>
                <a:gd name="connsiteX12" fmla="*/ 7468 w 108511"/>
                <a:gd name="connsiteY12" fmla="*/ 42134 h 157684"/>
                <a:gd name="connsiteX13" fmla="*/ 9385 w 108511"/>
                <a:gd name="connsiteY13" fmla="*/ 45326 h 157684"/>
                <a:gd name="connsiteX14" fmla="*/ 58588 w 108511"/>
                <a:gd name="connsiteY14" fmla="*/ 111081 h 157684"/>
                <a:gd name="connsiteX15" fmla="*/ 2995 w 108511"/>
                <a:gd name="connsiteY15" fmla="*/ 145555 h 157684"/>
                <a:gd name="connsiteX16" fmla="*/ 1078 w 108511"/>
                <a:gd name="connsiteY16" fmla="*/ 154492 h 157684"/>
                <a:gd name="connsiteX17" fmla="*/ 6829 w 108511"/>
                <a:gd name="connsiteY17" fmla="*/ 157684 h 157684"/>
                <a:gd name="connsiteX18" fmla="*/ 10024 w 108511"/>
                <a:gd name="connsiteY18" fmla="*/ 157046 h 157684"/>
                <a:gd name="connsiteX19" fmla="*/ 71368 w 108511"/>
                <a:gd name="connsiteY19" fmla="*/ 118742 h 157684"/>
                <a:gd name="connsiteX20" fmla="*/ 74563 w 108511"/>
                <a:gd name="connsiteY20" fmla="*/ 114273 h 157684"/>
                <a:gd name="connsiteX21" fmla="*/ 73285 w 108511"/>
                <a:gd name="connsiteY21" fmla="*/ 109166 h 157684"/>
                <a:gd name="connsiteX22" fmla="*/ 22165 w 108511"/>
                <a:gd name="connsiteY22" fmla="*/ 40219 h 157684"/>
                <a:gd name="connsiteX23" fmla="*/ 32389 w 108511"/>
                <a:gd name="connsiteY23" fmla="*/ 17237 h 157684"/>
                <a:gd name="connsiteX24" fmla="*/ 61144 w 108511"/>
                <a:gd name="connsiteY24" fmla="*/ 44049 h 157684"/>
                <a:gd name="connsiteX25" fmla="*/ 65617 w 108511"/>
                <a:gd name="connsiteY25" fmla="*/ 45965 h 157684"/>
                <a:gd name="connsiteX26" fmla="*/ 66256 w 108511"/>
                <a:gd name="connsiteY26" fmla="*/ 45965 h 157684"/>
                <a:gd name="connsiteX27" fmla="*/ 102678 w 108511"/>
                <a:gd name="connsiteY27" fmla="*/ 43411 h 157684"/>
                <a:gd name="connsiteX28" fmla="*/ 108429 w 108511"/>
                <a:gd name="connsiteY28" fmla="*/ 36389 h 157684"/>
                <a:gd name="connsiteX29" fmla="*/ 98844 w 108511"/>
                <a:gd name="connsiteY29" fmla="*/ 31282 h 157684"/>
                <a:gd name="connsiteX30" fmla="*/ 98844 w 108511"/>
                <a:gd name="connsiteY30" fmla="*/ 31282 h 157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8511" h="157684">
                  <a:moveTo>
                    <a:pt x="98844" y="31282"/>
                  </a:moveTo>
                  <a:lnTo>
                    <a:pt x="65617" y="33835"/>
                  </a:lnTo>
                  <a:lnTo>
                    <a:pt x="32389" y="1915"/>
                  </a:lnTo>
                  <a:cubicBezTo>
                    <a:pt x="29833" y="-638"/>
                    <a:pt x="25999" y="-638"/>
                    <a:pt x="23443" y="1915"/>
                  </a:cubicBezTo>
                  <a:cubicBezTo>
                    <a:pt x="22804" y="2554"/>
                    <a:pt x="22165" y="3830"/>
                    <a:pt x="22165" y="5107"/>
                  </a:cubicBezTo>
                  <a:lnTo>
                    <a:pt x="22165" y="5107"/>
                  </a:lnTo>
                  <a:lnTo>
                    <a:pt x="8107" y="37666"/>
                  </a:lnTo>
                  <a:lnTo>
                    <a:pt x="8107" y="37666"/>
                  </a:lnTo>
                  <a:lnTo>
                    <a:pt x="7468" y="38304"/>
                  </a:lnTo>
                  <a:cubicBezTo>
                    <a:pt x="7468" y="38304"/>
                    <a:pt x="7468" y="38304"/>
                    <a:pt x="7468" y="38942"/>
                  </a:cubicBezTo>
                  <a:cubicBezTo>
                    <a:pt x="7468" y="39581"/>
                    <a:pt x="7468" y="40219"/>
                    <a:pt x="7468" y="40219"/>
                  </a:cubicBezTo>
                  <a:cubicBezTo>
                    <a:pt x="7468" y="40857"/>
                    <a:pt x="7468" y="41496"/>
                    <a:pt x="7468" y="41496"/>
                  </a:cubicBezTo>
                  <a:cubicBezTo>
                    <a:pt x="7468" y="41496"/>
                    <a:pt x="7468" y="42134"/>
                    <a:pt x="7468" y="42134"/>
                  </a:cubicBezTo>
                  <a:cubicBezTo>
                    <a:pt x="7468" y="43411"/>
                    <a:pt x="8107" y="44049"/>
                    <a:pt x="9385" y="45326"/>
                  </a:cubicBezTo>
                  <a:lnTo>
                    <a:pt x="58588" y="111081"/>
                  </a:lnTo>
                  <a:lnTo>
                    <a:pt x="2995" y="145555"/>
                  </a:lnTo>
                  <a:cubicBezTo>
                    <a:pt x="-200" y="147470"/>
                    <a:pt x="-839" y="151300"/>
                    <a:pt x="1078" y="154492"/>
                  </a:cubicBezTo>
                  <a:cubicBezTo>
                    <a:pt x="2356" y="156408"/>
                    <a:pt x="4273" y="157684"/>
                    <a:pt x="6829" y="157684"/>
                  </a:cubicBezTo>
                  <a:cubicBezTo>
                    <a:pt x="8107" y="157684"/>
                    <a:pt x="9385" y="157046"/>
                    <a:pt x="10024" y="157046"/>
                  </a:cubicBezTo>
                  <a:lnTo>
                    <a:pt x="71368" y="118742"/>
                  </a:lnTo>
                  <a:cubicBezTo>
                    <a:pt x="72646" y="118104"/>
                    <a:pt x="73924" y="116188"/>
                    <a:pt x="74563" y="114273"/>
                  </a:cubicBezTo>
                  <a:cubicBezTo>
                    <a:pt x="75201" y="112358"/>
                    <a:pt x="74563" y="110443"/>
                    <a:pt x="73285" y="109166"/>
                  </a:cubicBezTo>
                  <a:lnTo>
                    <a:pt x="22165" y="40219"/>
                  </a:lnTo>
                  <a:lnTo>
                    <a:pt x="32389" y="17237"/>
                  </a:lnTo>
                  <a:lnTo>
                    <a:pt x="61144" y="44049"/>
                  </a:lnTo>
                  <a:cubicBezTo>
                    <a:pt x="62422" y="45326"/>
                    <a:pt x="63700" y="45965"/>
                    <a:pt x="65617" y="45965"/>
                  </a:cubicBezTo>
                  <a:lnTo>
                    <a:pt x="66256" y="45965"/>
                  </a:lnTo>
                  <a:lnTo>
                    <a:pt x="102678" y="43411"/>
                  </a:lnTo>
                  <a:cubicBezTo>
                    <a:pt x="105873" y="43411"/>
                    <a:pt x="109068" y="40219"/>
                    <a:pt x="108429" y="36389"/>
                  </a:cubicBezTo>
                  <a:cubicBezTo>
                    <a:pt x="105873" y="33835"/>
                    <a:pt x="102678" y="30643"/>
                    <a:pt x="98844" y="31282"/>
                  </a:cubicBezTo>
                  <a:cubicBezTo>
                    <a:pt x="98844" y="31282"/>
                    <a:pt x="98844" y="31282"/>
                    <a:pt x="98844" y="31282"/>
                  </a:cubicBezTo>
                  <a:close/>
                </a:path>
              </a:pathLst>
            </a:custGeom>
            <a:grpFill/>
            <a:ln w="6390" cap="flat">
              <a:noFill/>
              <a:prstDash val="solid"/>
              <a:miter/>
            </a:ln>
          </p:spPr>
          <p:txBody>
            <a:bodyPr rtlCol="0" anchor="ctr"/>
            <a:lstStyle/>
            <a:p>
              <a:endParaRPr lang="en-US"/>
            </a:p>
          </p:txBody>
        </p:sp>
        <p:sp>
          <p:nvSpPr>
            <p:cNvPr id="187" name="Graphic 4">
              <a:extLst>
                <a:ext uri="{FF2B5EF4-FFF2-40B4-BE49-F238E27FC236}">
                  <a16:creationId xmlns:a16="http://schemas.microsoft.com/office/drawing/2014/main" id="{922CCB94-884D-4A1F-9206-5902B16FDE71}"/>
                </a:ext>
              </a:extLst>
            </p:cNvPr>
            <p:cNvSpPr/>
            <p:nvPr/>
          </p:nvSpPr>
          <p:spPr>
            <a:xfrm>
              <a:off x="3719106" y="1589937"/>
              <a:ext cx="66767" cy="88574"/>
            </a:xfrm>
            <a:custGeom>
              <a:avLst/>
              <a:gdLst>
                <a:gd name="connsiteX0" fmla="*/ 55429 w 66767"/>
                <a:gd name="connsiteY0" fmla="*/ 2390 h 88574"/>
                <a:gd name="connsiteX1" fmla="*/ 1115 w 66767"/>
                <a:gd name="connsiteY1" fmla="*/ 78360 h 88574"/>
                <a:gd name="connsiteX2" fmla="*/ 2393 w 66767"/>
                <a:gd name="connsiteY2" fmla="*/ 87297 h 88574"/>
                <a:gd name="connsiteX3" fmla="*/ 2393 w 66767"/>
                <a:gd name="connsiteY3" fmla="*/ 87297 h 88574"/>
                <a:gd name="connsiteX4" fmla="*/ 6226 w 66767"/>
                <a:gd name="connsiteY4" fmla="*/ 88574 h 88574"/>
                <a:gd name="connsiteX5" fmla="*/ 11338 w 66767"/>
                <a:gd name="connsiteY5" fmla="*/ 86021 h 88574"/>
                <a:gd name="connsiteX6" fmla="*/ 65653 w 66767"/>
                <a:gd name="connsiteY6" fmla="*/ 10051 h 88574"/>
                <a:gd name="connsiteX7" fmla="*/ 64375 w 66767"/>
                <a:gd name="connsiteY7" fmla="*/ 1114 h 88574"/>
                <a:gd name="connsiteX8" fmla="*/ 64375 w 66767"/>
                <a:gd name="connsiteY8" fmla="*/ 1114 h 88574"/>
                <a:gd name="connsiteX9" fmla="*/ 55429 w 66767"/>
                <a:gd name="connsiteY9" fmla="*/ 2390 h 88574"/>
                <a:gd name="connsiteX10" fmla="*/ 55429 w 66767"/>
                <a:gd name="connsiteY10" fmla="*/ 2390 h 8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767" h="88574">
                  <a:moveTo>
                    <a:pt x="55429" y="2390"/>
                  </a:moveTo>
                  <a:lnTo>
                    <a:pt x="1115" y="78360"/>
                  </a:lnTo>
                  <a:cubicBezTo>
                    <a:pt x="-802" y="80913"/>
                    <a:pt x="-163" y="85382"/>
                    <a:pt x="2393" y="87297"/>
                  </a:cubicBezTo>
                  <a:cubicBezTo>
                    <a:pt x="2393" y="87297"/>
                    <a:pt x="2393" y="87297"/>
                    <a:pt x="2393" y="87297"/>
                  </a:cubicBezTo>
                  <a:cubicBezTo>
                    <a:pt x="3670" y="87936"/>
                    <a:pt x="4948" y="88574"/>
                    <a:pt x="6226" y="88574"/>
                  </a:cubicBezTo>
                  <a:cubicBezTo>
                    <a:pt x="8143" y="88574"/>
                    <a:pt x="10060" y="87297"/>
                    <a:pt x="11338" y="86021"/>
                  </a:cubicBezTo>
                  <a:lnTo>
                    <a:pt x="65653" y="10051"/>
                  </a:lnTo>
                  <a:cubicBezTo>
                    <a:pt x="67570" y="7498"/>
                    <a:pt x="66931" y="3029"/>
                    <a:pt x="64375" y="1114"/>
                  </a:cubicBezTo>
                  <a:cubicBezTo>
                    <a:pt x="64375" y="1114"/>
                    <a:pt x="64375" y="1114"/>
                    <a:pt x="64375" y="1114"/>
                  </a:cubicBezTo>
                  <a:cubicBezTo>
                    <a:pt x="61180" y="-802"/>
                    <a:pt x="57346" y="-163"/>
                    <a:pt x="55429" y="2390"/>
                  </a:cubicBezTo>
                  <a:cubicBezTo>
                    <a:pt x="55429" y="2390"/>
                    <a:pt x="55429" y="2390"/>
                    <a:pt x="55429" y="2390"/>
                  </a:cubicBezTo>
                  <a:close/>
                </a:path>
              </a:pathLst>
            </a:custGeom>
            <a:grpFill/>
            <a:ln w="6390" cap="flat">
              <a:noFill/>
              <a:prstDash val="solid"/>
              <a:miter/>
            </a:ln>
          </p:spPr>
          <p:txBody>
            <a:bodyPr rtlCol="0" anchor="ctr"/>
            <a:lstStyle/>
            <a:p>
              <a:endParaRPr lang="en-US"/>
            </a:p>
          </p:txBody>
        </p:sp>
        <p:sp>
          <p:nvSpPr>
            <p:cNvPr id="188" name="Graphic 4">
              <a:extLst>
                <a:ext uri="{FF2B5EF4-FFF2-40B4-BE49-F238E27FC236}">
                  <a16:creationId xmlns:a16="http://schemas.microsoft.com/office/drawing/2014/main" id="{DA4B25C0-A049-413C-9F00-C8CC79EC38BC}"/>
                </a:ext>
              </a:extLst>
            </p:cNvPr>
            <p:cNvSpPr/>
            <p:nvPr/>
          </p:nvSpPr>
          <p:spPr>
            <a:xfrm>
              <a:off x="3690188" y="1578921"/>
              <a:ext cx="55592" cy="12767"/>
            </a:xfrm>
            <a:custGeom>
              <a:avLst/>
              <a:gdLst>
                <a:gd name="connsiteX0" fmla="*/ 6390 w 55592"/>
                <a:gd name="connsiteY0" fmla="*/ 12768 h 12767"/>
                <a:gd name="connsiteX1" fmla="*/ 49203 w 55592"/>
                <a:gd name="connsiteY1" fmla="*/ 12768 h 12767"/>
                <a:gd name="connsiteX2" fmla="*/ 55593 w 55592"/>
                <a:gd name="connsiteY2" fmla="*/ 6384 h 12767"/>
                <a:gd name="connsiteX3" fmla="*/ 49203 w 55592"/>
                <a:gd name="connsiteY3" fmla="*/ 0 h 12767"/>
                <a:gd name="connsiteX4" fmla="*/ 6390 w 55592"/>
                <a:gd name="connsiteY4" fmla="*/ 0 h 12767"/>
                <a:gd name="connsiteX5" fmla="*/ 0 w 55592"/>
                <a:gd name="connsiteY5" fmla="*/ 6384 h 12767"/>
                <a:gd name="connsiteX6" fmla="*/ 6390 w 55592"/>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592" h="12767">
                  <a:moveTo>
                    <a:pt x="6390" y="12768"/>
                  </a:moveTo>
                  <a:lnTo>
                    <a:pt x="49203" y="12768"/>
                  </a:lnTo>
                  <a:cubicBezTo>
                    <a:pt x="53036" y="12768"/>
                    <a:pt x="55593" y="10214"/>
                    <a:pt x="55593" y="6384"/>
                  </a:cubicBezTo>
                  <a:cubicBezTo>
                    <a:pt x="55593" y="2554"/>
                    <a:pt x="53036" y="0"/>
                    <a:pt x="49203" y="0"/>
                  </a:cubicBezTo>
                  <a:lnTo>
                    <a:pt x="6390" y="0"/>
                  </a:lnTo>
                  <a:cubicBezTo>
                    <a:pt x="2556" y="0"/>
                    <a:pt x="0" y="2554"/>
                    <a:pt x="0" y="6384"/>
                  </a:cubicBezTo>
                  <a:cubicBezTo>
                    <a:pt x="0" y="10214"/>
                    <a:pt x="2556" y="12768"/>
                    <a:pt x="6390" y="12768"/>
                  </a:cubicBezTo>
                  <a:close/>
                </a:path>
              </a:pathLst>
            </a:custGeom>
            <a:grpFill/>
            <a:ln w="6390" cap="flat">
              <a:noFill/>
              <a:prstDash val="solid"/>
              <a:miter/>
            </a:ln>
          </p:spPr>
          <p:txBody>
            <a:bodyPr rtlCol="0" anchor="ctr"/>
            <a:lstStyle/>
            <a:p>
              <a:endParaRPr lang="en-US"/>
            </a:p>
          </p:txBody>
        </p:sp>
        <p:sp>
          <p:nvSpPr>
            <p:cNvPr id="189" name="Graphic 4">
              <a:extLst>
                <a:ext uri="{FF2B5EF4-FFF2-40B4-BE49-F238E27FC236}">
                  <a16:creationId xmlns:a16="http://schemas.microsoft.com/office/drawing/2014/main" id="{DD0A56EE-AFAF-404D-B816-19992AF468DF}"/>
                </a:ext>
              </a:extLst>
            </p:cNvPr>
            <p:cNvSpPr/>
            <p:nvPr/>
          </p:nvSpPr>
          <p:spPr>
            <a:xfrm>
              <a:off x="3680603" y="1601265"/>
              <a:ext cx="55592" cy="12767"/>
            </a:xfrm>
            <a:custGeom>
              <a:avLst/>
              <a:gdLst>
                <a:gd name="connsiteX0" fmla="*/ 6390 w 55592"/>
                <a:gd name="connsiteY0" fmla="*/ 12768 h 12767"/>
                <a:gd name="connsiteX1" fmla="*/ 49203 w 55592"/>
                <a:gd name="connsiteY1" fmla="*/ 12768 h 12767"/>
                <a:gd name="connsiteX2" fmla="*/ 55593 w 55592"/>
                <a:gd name="connsiteY2" fmla="*/ 6384 h 12767"/>
                <a:gd name="connsiteX3" fmla="*/ 49203 w 55592"/>
                <a:gd name="connsiteY3" fmla="*/ 0 h 12767"/>
                <a:gd name="connsiteX4" fmla="*/ 6390 w 55592"/>
                <a:gd name="connsiteY4" fmla="*/ 0 h 12767"/>
                <a:gd name="connsiteX5" fmla="*/ 0 w 55592"/>
                <a:gd name="connsiteY5" fmla="*/ 6384 h 12767"/>
                <a:gd name="connsiteX6" fmla="*/ 6390 w 55592"/>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592" h="12767">
                  <a:moveTo>
                    <a:pt x="6390" y="12768"/>
                  </a:moveTo>
                  <a:lnTo>
                    <a:pt x="49203" y="12768"/>
                  </a:lnTo>
                  <a:cubicBezTo>
                    <a:pt x="53036" y="12768"/>
                    <a:pt x="55593" y="10214"/>
                    <a:pt x="55593" y="6384"/>
                  </a:cubicBezTo>
                  <a:cubicBezTo>
                    <a:pt x="55593" y="2554"/>
                    <a:pt x="53036" y="0"/>
                    <a:pt x="49203" y="0"/>
                  </a:cubicBezTo>
                  <a:lnTo>
                    <a:pt x="6390" y="0"/>
                  </a:lnTo>
                  <a:cubicBezTo>
                    <a:pt x="2556" y="0"/>
                    <a:pt x="0" y="2554"/>
                    <a:pt x="0" y="6384"/>
                  </a:cubicBezTo>
                  <a:cubicBezTo>
                    <a:pt x="0" y="10214"/>
                    <a:pt x="2556" y="12768"/>
                    <a:pt x="6390" y="12768"/>
                  </a:cubicBezTo>
                  <a:close/>
                </a:path>
              </a:pathLst>
            </a:custGeom>
            <a:grpFill/>
            <a:ln w="6390" cap="flat">
              <a:noFill/>
              <a:prstDash val="solid"/>
              <a:miter/>
            </a:ln>
          </p:spPr>
          <p:txBody>
            <a:bodyPr rtlCol="0" anchor="ctr"/>
            <a:lstStyle/>
            <a:p>
              <a:endParaRPr lang="en-US"/>
            </a:p>
          </p:txBody>
        </p:sp>
        <p:sp>
          <p:nvSpPr>
            <p:cNvPr id="190" name="Graphic 4">
              <a:extLst>
                <a:ext uri="{FF2B5EF4-FFF2-40B4-BE49-F238E27FC236}">
                  <a16:creationId xmlns:a16="http://schemas.microsoft.com/office/drawing/2014/main" id="{53535F5F-8787-459F-81E9-8F40F5099F66}"/>
                </a:ext>
              </a:extLst>
            </p:cNvPr>
            <p:cNvSpPr/>
            <p:nvPr/>
          </p:nvSpPr>
          <p:spPr>
            <a:xfrm>
              <a:off x="3671018" y="1622970"/>
              <a:ext cx="55592" cy="12767"/>
            </a:xfrm>
            <a:custGeom>
              <a:avLst/>
              <a:gdLst>
                <a:gd name="connsiteX0" fmla="*/ 55593 w 55592"/>
                <a:gd name="connsiteY0" fmla="*/ 6384 h 12767"/>
                <a:gd name="connsiteX1" fmla="*/ 49203 w 55592"/>
                <a:gd name="connsiteY1" fmla="*/ 0 h 12767"/>
                <a:gd name="connsiteX2" fmla="*/ 6390 w 55592"/>
                <a:gd name="connsiteY2" fmla="*/ 0 h 12767"/>
                <a:gd name="connsiteX3" fmla="*/ 0 w 55592"/>
                <a:gd name="connsiteY3" fmla="*/ 6384 h 12767"/>
                <a:gd name="connsiteX4" fmla="*/ 6390 w 55592"/>
                <a:gd name="connsiteY4" fmla="*/ 12768 h 12767"/>
                <a:gd name="connsiteX5" fmla="*/ 49203 w 55592"/>
                <a:gd name="connsiteY5" fmla="*/ 12768 h 12767"/>
                <a:gd name="connsiteX6" fmla="*/ 55593 w 55592"/>
                <a:gd name="connsiteY6" fmla="*/ 6384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592" h="12767">
                  <a:moveTo>
                    <a:pt x="55593" y="6384"/>
                  </a:moveTo>
                  <a:cubicBezTo>
                    <a:pt x="55593" y="2554"/>
                    <a:pt x="53036" y="0"/>
                    <a:pt x="49203" y="0"/>
                  </a:cubicBezTo>
                  <a:lnTo>
                    <a:pt x="6390" y="0"/>
                  </a:lnTo>
                  <a:cubicBezTo>
                    <a:pt x="2556" y="0"/>
                    <a:pt x="0" y="2554"/>
                    <a:pt x="0" y="6384"/>
                  </a:cubicBezTo>
                  <a:cubicBezTo>
                    <a:pt x="0" y="10214"/>
                    <a:pt x="2556" y="12768"/>
                    <a:pt x="6390" y="12768"/>
                  </a:cubicBezTo>
                  <a:lnTo>
                    <a:pt x="49203" y="12768"/>
                  </a:lnTo>
                  <a:cubicBezTo>
                    <a:pt x="53036" y="12768"/>
                    <a:pt x="55593" y="10214"/>
                    <a:pt x="55593" y="6384"/>
                  </a:cubicBezTo>
                  <a:close/>
                </a:path>
              </a:pathLst>
            </a:custGeom>
            <a:grpFill/>
            <a:ln w="6390" cap="flat">
              <a:noFill/>
              <a:prstDash val="solid"/>
              <a:miter/>
            </a:ln>
          </p:spPr>
          <p:txBody>
            <a:bodyPr rtlCol="0" anchor="ctr"/>
            <a:lstStyle/>
            <a:p>
              <a:endParaRPr lang="en-US"/>
            </a:p>
          </p:txBody>
        </p:sp>
      </p:grpSp>
      <p:grpSp>
        <p:nvGrpSpPr>
          <p:cNvPr id="191" name="Group 190">
            <a:extLst>
              <a:ext uri="{FF2B5EF4-FFF2-40B4-BE49-F238E27FC236}">
                <a16:creationId xmlns:a16="http://schemas.microsoft.com/office/drawing/2014/main" id="{E061721E-6D79-48F8-914F-28B9F1D12E6B}"/>
              </a:ext>
            </a:extLst>
          </p:cNvPr>
          <p:cNvGrpSpPr/>
          <p:nvPr/>
        </p:nvGrpSpPr>
        <p:grpSpPr>
          <a:xfrm>
            <a:off x="3363491" y="6747782"/>
            <a:ext cx="1371600" cy="1371600"/>
            <a:chOff x="3363491" y="7139672"/>
            <a:chExt cx="1371600" cy="1371600"/>
          </a:xfrm>
        </p:grpSpPr>
        <p:sp>
          <p:nvSpPr>
            <p:cNvPr id="192" name="Freeform 219">
              <a:extLst>
                <a:ext uri="{FF2B5EF4-FFF2-40B4-BE49-F238E27FC236}">
                  <a16:creationId xmlns:a16="http://schemas.microsoft.com/office/drawing/2014/main" id="{530F9644-2ECB-4B67-BC64-9F14258D9C00}"/>
                </a:ext>
              </a:extLst>
            </p:cNvPr>
            <p:cNvSpPr>
              <a:spLocks noEditPoints="1"/>
            </p:cNvSpPr>
            <p:nvPr/>
          </p:nvSpPr>
          <p:spPr bwMode="auto">
            <a:xfrm>
              <a:off x="3363491" y="7139672"/>
              <a:ext cx="1371600" cy="1371600"/>
            </a:xfrm>
            <a:custGeom>
              <a:avLst/>
              <a:gdLst>
                <a:gd name="T0" fmla="*/ 256 w 512"/>
                <a:gd name="T1" fmla="*/ 22 h 512"/>
                <a:gd name="T2" fmla="*/ 491 w 512"/>
                <a:gd name="T3" fmla="*/ 256 h 512"/>
                <a:gd name="T4" fmla="*/ 256 w 512"/>
                <a:gd name="T5" fmla="*/ 491 h 512"/>
                <a:gd name="T6" fmla="*/ 21 w 512"/>
                <a:gd name="T7" fmla="*/ 256 h 512"/>
                <a:gd name="T8" fmla="*/ 256 w 512"/>
                <a:gd name="T9" fmla="*/ 22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2"/>
                  </a:moveTo>
                  <a:cubicBezTo>
                    <a:pt x="385" y="22"/>
                    <a:pt x="491" y="127"/>
                    <a:pt x="491" y="256"/>
                  </a:cubicBezTo>
                  <a:cubicBezTo>
                    <a:pt x="491" y="386"/>
                    <a:pt x="385" y="491"/>
                    <a:pt x="256" y="491"/>
                  </a:cubicBezTo>
                  <a:cubicBezTo>
                    <a:pt x="127" y="491"/>
                    <a:pt x="21" y="386"/>
                    <a:pt x="21" y="256"/>
                  </a:cubicBezTo>
                  <a:cubicBezTo>
                    <a:pt x="21" y="127"/>
                    <a:pt x="127" y="22"/>
                    <a:pt x="256" y="22"/>
                  </a:cubicBezTo>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path>
              </a:pathLst>
            </a:custGeom>
            <a:solidFill>
              <a:schemeClr val="accent5">
                <a:lumMod val="5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193" name="Group 192">
              <a:extLst>
                <a:ext uri="{FF2B5EF4-FFF2-40B4-BE49-F238E27FC236}">
                  <a16:creationId xmlns:a16="http://schemas.microsoft.com/office/drawing/2014/main" id="{6C951EA7-8CC3-4716-8C99-A4D7C9D7774F}"/>
                </a:ext>
              </a:extLst>
            </p:cNvPr>
            <p:cNvGrpSpPr/>
            <p:nvPr/>
          </p:nvGrpSpPr>
          <p:grpSpPr>
            <a:xfrm>
              <a:off x="3550396" y="7364431"/>
              <a:ext cx="997792" cy="719224"/>
              <a:chOff x="3597535" y="7301641"/>
              <a:chExt cx="1238771" cy="892925"/>
            </a:xfrm>
          </p:grpSpPr>
          <p:sp>
            <p:nvSpPr>
              <p:cNvPr id="194" name="Trapezoid 193">
                <a:extLst>
                  <a:ext uri="{FF2B5EF4-FFF2-40B4-BE49-F238E27FC236}">
                    <a16:creationId xmlns:a16="http://schemas.microsoft.com/office/drawing/2014/main" id="{24591F0B-7CA4-495D-A62B-8275265AD075}"/>
                  </a:ext>
                </a:extLst>
              </p:cNvPr>
              <p:cNvSpPr/>
              <p:nvPr/>
            </p:nvSpPr>
            <p:spPr bwMode="gray">
              <a:xfrm>
                <a:off x="3597535" y="7961710"/>
                <a:ext cx="383915" cy="232856"/>
              </a:xfrm>
              <a:prstGeom prst="trapezoid">
                <a:avLst/>
              </a:prstGeom>
              <a:solidFill>
                <a:schemeClr val="bg1"/>
              </a:solidFill>
              <a:ln w="28575" algn="ctr">
                <a:solidFill>
                  <a:schemeClr val="accent5">
                    <a:lumMod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5" name="Trapezoid 194">
                <a:extLst>
                  <a:ext uri="{FF2B5EF4-FFF2-40B4-BE49-F238E27FC236}">
                    <a16:creationId xmlns:a16="http://schemas.microsoft.com/office/drawing/2014/main" id="{B7CB2E9F-EA69-41CD-A321-113370EFDED0}"/>
                  </a:ext>
                </a:extLst>
              </p:cNvPr>
              <p:cNvSpPr/>
              <p:nvPr/>
            </p:nvSpPr>
            <p:spPr bwMode="gray">
              <a:xfrm>
                <a:off x="4024963" y="7961710"/>
                <a:ext cx="383915" cy="232856"/>
              </a:xfrm>
              <a:prstGeom prst="trapezoid">
                <a:avLst/>
              </a:prstGeom>
              <a:solidFill>
                <a:schemeClr val="bg1"/>
              </a:solidFill>
              <a:ln w="28575" algn="ctr">
                <a:solidFill>
                  <a:schemeClr val="accent5">
                    <a:lumMod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6" name="Trapezoid 195">
                <a:extLst>
                  <a:ext uri="{FF2B5EF4-FFF2-40B4-BE49-F238E27FC236}">
                    <a16:creationId xmlns:a16="http://schemas.microsoft.com/office/drawing/2014/main" id="{A04EE848-4FB7-40A8-9546-51FFF456049F}"/>
                  </a:ext>
                </a:extLst>
              </p:cNvPr>
              <p:cNvSpPr/>
              <p:nvPr/>
            </p:nvSpPr>
            <p:spPr bwMode="gray">
              <a:xfrm>
                <a:off x="4452391" y="7961710"/>
                <a:ext cx="383915" cy="232856"/>
              </a:xfrm>
              <a:prstGeom prst="trapezoid">
                <a:avLst/>
              </a:prstGeom>
              <a:solidFill>
                <a:schemeClr val="bg1"/>
              </a:solidFill>
              <a:ln w="28575" algn="ctr">
                <a:solidFill>
                  <a:schemeClr val="accent5">
                    <a:lumMod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7" name="Trapezoid 196">
                <a:extLst>
                  <a:ext uri="{FF2B5EF4-FFF2-40B4-BE49-F238E27FC236}">
                    <a16:creationId xmlns:a16="http://schemas.microsoft.com/office/drawing/2014/main" id="{7911B592-AE5F-40EE-AF87-0C2D6C9DAAB2}"/>
                  </a:ext>
                </a:extLst>
              </p:cNvPr>
              <p:cNvSpPr/>
              <p:nvPr/>
            </p:nvSpPr>
            <p:spPr bwMode="gray">
              <a:xfrm>
                <a:off x="3811249" y="7637123"/>
                <a:ext cx="383915" cy="232857"/>
              </a:xfrm>
              <a:prstGeom prst="trapezoid">
                <a:avLst/>
              </a:prstGeom>
              <a:solidFill>
                <a:schemeClr val="bg1"/>
              </a:solidFill>
              <a:ln w="28575" algn="ctr">
                <a:solidFill>
                  <a:schemeClr val="accent5">
                    <a:lumMod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8" name="Trapezoid 197">
                <a:extLst>
                  <a:ext uri="{FF2B5EF4-FFF2-40B4-BE49-F238E27FC236}">
                    <a16:creationId xmlns:a16="http://schemas.microsoft.com/office/drawing/2014/main" id="{282D4AA2-A8D0-4A7B-9970-1F5008E650C2}"/>
                  </a:ext>
                </a:extLst>
              </p:cNvPr>
              <p:cNvSpPr/>
              <p:nvPr/>
            </p:nvSpPr>
            <p:spPr bwMode="gray">
              <a:xfrm>
                <a:off x="4238677" y="7637123"/>
                <a:ext cx="383915" cy="232857"/>
              </a:xfrm>
              <a:prstGeom prst="trapezoid">
                <a:avLst/>
              </a:prstGeom>
              <a:solidFill>
                <a:schemeClr val="bg1"/>
              </a:solidFill>
              <a:ln w="28575" algn="ctr">
                <a:solidFill>
                  <a:schemeClr val="accent5">
                    <a:lumMod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99" name="Trapezoid 198">
                <a:extLst>
                  <a:ext uri="{FF2B5EF4-FFF2-40B4-BE49-F238E27FC236}">
                    <a16:creationId xmlns:a16="http://schemas.microsoft.com/office/drawing/2014/main" id="{4031FCDC-8448-49EE-9642-EEBE6A7DFCB3}"/>
                  </a:ext>
                </a:extLst>
              </p:cNvPr>
              <p:cNvSpPr/>
              <p:nvPr/>
            </p:nvSpPr>
            <p:spPr bwMode="gray">
              <a:xfrm>
                <a:off x="4024963" y="7301641"/>
                <a:ext cx="383915" cy="232855"/>
              </a:xfrm>
              <a:prstGeom prst="trapezoid">
                <a:avLst/>
              </a:prstGeom>
              <a:solidFill>
                <a:schemeClr val="bg1"/>
              </a:solidFill>
              <a:ln w="28575" algn="ctr">
                <a:solidFill>
                  <a:schemeClr val="accent5">
                    <a:lumMod val="50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grpSp>
    </p:spTree>
    <p:extLst>
      <p:ext uri="{BB962C8B-B14F-4D97-AF65-F5344CB8AC3E}">
        <p14:creationId xmlns:p14="http://schemas.microsoft.com/office/powerpoint/2010/main" val="2541298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729E2F72-4C06-410B-9BD6-F97CD29558AC}"/>
              </a:ext>
            </a:extLst>
          </p:cNvPr>
          <p:cNvSpPr/>
          <p:nvPr/>
        </p:nvSpPr>
        <p:spPr bwMode="gray">
          <a:xfrm>
            <a:off x="0" y="378436"/>
            <a:ext cx="17881600" cy="635977"/>
          </a:xfrm>
          <a:prstGeom prst="rect">
            <a:avLst/>
          </a:prstGeom>
          <a:solidFill>
            <a:schemeClr val="tx1"/>
          </a:solidFill>
          <a:ln w="19050" algn="ctr">
            <a:noFill/>
            <a:miter lim="800000"/>
            <a:headEnd/>
            <a:tailEnd/>
          </a:ln>
        </p:spPr>
        <p:txBody>
          <a:bodyPr wrap="square" lIns="76698" tIns="76698" rIns="76698" bIns="76698" rtlCol="0" anchor="ctr"/>
          <a:lstStyle/>
          <a:p>
            <a:pPr algn="ctr" defTabSz="1413595">
              <a:lnSpc>
                <a:spcPct val="106000"/>
              </a:lnSpc>
              <a:defRPr/>
            </a:pPr>
            <a:endParaRPr lang="en-US" sz="1380" b="1" dirty="0">
              <a:solidFill>
                <a:prstClr val="white"/>
              </a:solidFill>
              <a:ea typeface="Open Sans" panose="020B0606030504020204" pitchFamily="34" charset="0"/>
              <a:cs typeface="Open Sans" panose="020B0606030504020204" pitchFamily="34" charset="0"/>
            </a:endParaRPr>
          </a:p>
        </p:txBody>
      </p:sp>
      <p:sp>
        <p:nvSpPr>
          <p:cNvPr id="20" name="Title 2">
            <a:extLst>
              <a:ext uri="{FF2B5EF4-FFF2-40B4-BE49-F238E27FC236}">
                <a16:creationId xmlns:a16="http://schemas.microsoft.com/office/drawing/2014/main" id="{F2028C86-3A5E-486C-99E7-091D77429195}"/>
              </a:ext>
            </a:extLst>
          </p:cNvPr>
          <p:cNvSpPr txBox="1">
            <a:spLocks/>
          </p:cNvSpPr>
          <p:nvPr/>
        </p:nvSpPr>
        <p:spPr bwMode="gray">
          <a:xfrm>
            <a:off x="567400" y="371962"/>
            <a:ext cx="10829470" cy="648293"/>
          </a:xfrm>
          <a:prstGeom prst="rect">
            <a:avLst/>
          </a:prstGeom>
        </p:spPr>
        <p:txBody>
          <a:bodyPr vert="horz" lIns="0" tIns="0" rIns="0" bIns="0" rtlCol="0" anchor="ctr" anchorCtr="0">
            <a:noAutofit/>
          </a:bodyPr>
          <a:lstStyle>
            <a:lvl1pPr algn="l" defTabSz="1219170" rtl="0" eaLnBrk="1" latinLnBrk="0" hangingPunct="1">
              <a:spcBef>
                <a:spcPct val="0"/>
              </a:spcBef>
              <a:buNone/>
              <a:defRPr sz="2400" kern="1200" cap="none" baseline="0">
                <a:solidFill>
                  <a:schemeClr val="bg1"/>
                </a:solidFill>
                <a:latin typeface="+mj-lt"/>
                <a:ea typeface="+mj-ea"/>
                <a:cs typeface="+mj-cs"/>
              </a:defRPr>
            </a:lvl1pPr>
          </a:lstStyle>
          <a:p>
            <a:r>
              <a:rPr lang="en-US" sz="2000" b="1" dirty="0">
                <a:solidFill>
                  <a:prstClr val="white"/>
                </a:solidFill>
                <a:latin typeface="Open Sans"/>
                <a:ea typeface="Open Sans" panose="020B0606030504020204" pitchFamily="34" charset="0"/>
                <a:cs typeface="Open Sans" panose="020B0606030504020204" pitchFamily="34" charset="0"/>
              </a:rPr>
              <a:t>Deloitte tools, accelerators, and FinOps-as-a-Service—for rapid and lasting success</a:t>
            </a:r>
          </a:p>
        </p:txBody>
      </p:sp>
      <p:sp>
        <p:nvSpPr>
          <p:cNvPr id="41" name="Rectangle: Top Corners Rounded 40">
            <a:extLst>
              <a:ext uri="{FF2B5EF4-FFF2-40B4-BE49-F238E27FC236}">
                <a16:creationId xmlns:a16="http://schemas.microsoft.com/office/drawing/2014/main" id="{130764BE-ED5A-4EA1-B52F-12E3EE050F77}"/>
              </a:ext>
            </a:extLst>
          </p:cNvPr>
          <p:cNvSpPr/>
          <p:nvPr/>
        </p:nvSpPr>
        <p:spPr bwMode="gray">
          <a:xfrm>
            <a:off x="530009" y="1943738"/>
            <a:ext cx="8301008" cy="478680"/>
          </a:xfrm>
          <a:prstGeom prst="round2SameRect">
            <a:avLst>
              <a:gd name="adj1" fmla="val 19231"/>
              <a:gd name="adj2" fmla="val 0"/>
            </a:avLst>
          </a:prstGeom>
          <a:solidFill>
            <a:schemeClr val="accent5"/>
          </a:solidFill>
          <a:ln w="9525" algn="ctr">
            <a:solidFill>
              <a:schemeClr val="accent5"/>
            </a:solidFill>
            <a:miter lim="800000"/>
            <a:headEnd/>
            <a:tailEnd/>
          </a:ln>
        </p:spPr>
        <p:txBody>
          <a:bodyPr wrap="square" lIns="88900" tIns="88900" rIns="88900" bIns="88900" rtlCol="0" anchor="ctr"/>
          <a:lstStyle/>
          <a:p>
            <a:pP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Deloitte tools and accelerators</a:t>
            </a:r>
          </a:p>
        </p:txBody>
      </p:sp>
      <p:sp>
        <p:nvSpPr>
          <p:cNvPr id="43" name="Rectangle: Top Corners Rounded 42">
            <a:extLst>
              <a:ext uri="{FF2B5EF4-FFF2-40B4-BE49-F238E27FC236}">
                <a16:creationId xmlns:a16="http://schemas.microsoft.com/office/drawing/2014/main" id="{4D3DFDE5-C5B6-4031-9D3C-E642ECC4BE69}"/>
              </a:ext>
            </a:extLst>
          </p:cNvPr>
          <p:cNvSpPr/>
          <p:nvPr/>
        </p:nvSpPr>
        <p:spPr bwMode="gray">
          <a:xfrm>
            <a:off x="530009" y="2422418"/>
            <a:ext cx="8301008" cy="5121802"/>
          </a:xfrm>
          <a:prstGeom prst="round2SameRect">
            <a:avLst>
              <a:gd name="adj1" fmla="val 0"/>
              <a:gd name="adj2" fmla="val 2353"/>
            </a:avLst>
          </a:prstGeom>
          <a:solidFill>
            <a:schemeClr val="bg1"/>
          </a:solidFill>
          <a:ln w="9525" algn="ctr">
            <a:solidFill>
              <a:schemeClr val="accent5"/>
            </a:solidFill>
            <a:miter lim="800000"/>
            <a:headEnd/>
            <a:tailEnd/>
          </a:ln>
        </p:spPr>
        <p:txBody>
          <a:bodyPr wrap="square" lIns="88900" tIns="88900" rIns="88900" bIns="88900" rtlCol="0" anchor="t"/>
          <a:lstStyle/>
          <a:p>
            <a:pPr>
              <a:spcBef>
                <a:spcPts val="600"/>
              </a:spcBef>
              <a:buFont typeface="Wingdings 2" pitchFamily="18" charset="2"/>
              <a:buNone/>
            </a:pP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44" name="Rectangle: Top Corners Rounded 43">
            <a:extLst>
              <a:ext uri="{FF2B5EF4-FFF2-40B4-BE49-F238E27FC236}">
                <a16:creationId xmlns:a16="http://schemas.microsoft.com/office/drawing/2014/main" id="{936540FE-A31A-4F87-840D-391AC0C86151}"/>
              </a:ext>
            </a:extLst>
          </p:cNvPr>
          <p:cNvSpPr/>
          <p:nvPr/>
        </p:nvSpPr>
        <p:spPr bwMode="gray">
          <a:xfrm>
            <a:off x="9064625" y="1943738"/>
            <a:ext cx="8301008" cy="478680"/>
          </a:xfrm>
          <a:prstGeom prst="round2SameRect">
            <a:avLst>
              <a:gd name="adj1" fmla="val 21795"/>
              <a:gd name="adj2" fmla="val 0"/>
            </a:avLst>
          </a:prstGeom>
          <a:solidFill>
            <a:srgbClr val="007CB0"/>
          </a:solidFill>
          <a:ln w="9525" algn="ctr">
            <a:solidFill>
              <a:schemeClr val="accent6"/>
            </a:solidFill>
            <a:miter lim="800000"/>
            <a:headEnd/>
            <a:tailEnd/>
          </a:ln>
        </p:spPr>
        <p:txBody>
          <a:bodyPr wrap="square" lIns="88900" tIns="88900" rIns="88900" bIns="88900" rtlCol="0" anchor="ctr"/>
          <a:lstStyle/>
          <a:p>
            <a:pP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FinOps-as-a-Service</a:t>
            </a:r>
          </a:p>
        </p:txBody>
      </p:sp>
      <p:sp>
        <p:nvSpPr>
          <p:cNvPr id="46" name="Rectangle: Top Corners Rounded 45">
            <a:extLst>
              <a:ext uri="{FF2B5EF4-FFF2-40B4-BE49-F238E27FC236}">
                <a16:creationId xmlns:a16="http://schemas.microsoft.com/office/drawing/2014/main" id="{3DA00E8E-AA61-4B9C-AF71-92AF2ED7B339}"/>
              </a:ext>
            </a:extLst>
          </p:cNvPr>
          <p:cNvSpPr/>
          <p:nvPr/>
        </p:nvSpPr>
        <p:spPr bwMode="gray">
          <a:xfrm>
            <a:off x="9064625" y="2422418"/>
            <a:ext cx="8301008" cy="5121802"/>
          </a:xfrm>
          <a:prstGeom prst="round2SameRect">
            <a:avLst>
              <a:gd name="adj1" fmla="val 0"/>
              <a:gd name="adj2" fmla="val 1796"/>
            </a:avLst>
          </a:prstGeom>
          <a:solidFill>
            <a:schemeClr val="bg1"/>
          </a:solidFill>
          <a:ln w="9525" algn="ctr">
            <a:solidFill>
              <a:schemeClr val="accent6"/>
            </a:solidFill>
            <a:miter lim="800000"/>
            <a:headEnd/>
            <a:tailEnd/>
          </a:ln>
        </p:spPr>
        <p:txBody>
          <a:bodyPr wrap="square" lIns="88900" tIns="88900" rIns="88900" bIns="88900" rtlCol="0" anchor="t"/>
          <a:lstStyle/>
          <a:p>
            <a:pPr>
              <a:spcBef>
                <a:spcPts val="600"/>
              </a:spcBef>
            </a:pPr>
            <a:r>
              <a:rPr lang="en-US" sz="1200" dirty="0">
                <a:latin typeface="Open Sans" panose="020B0606030504020204" pitchFamily="34" charset="0"/>
                <a:ea typeface="Open Sans" panose="020B0606030504020204" pitchFamily="34" charset="0"/>
                <a:cs typeface="Open Sans" panose="020B0606030504020204" pitchFamily="34" charset="0"/>
              </a:rPr>
              <a:t>To keep our clients’ cloud journey on track, we offer FOaaS, an ongoing package of services for Cloud Financial Management, that helps them continue to inform, optimize, and effectively operate their cloud financial model. FOaaS helps inform decisions and optimize operations. It also helps our clients operate cost-effectively long-term.</a:t>
            </a:r>
          </a:p>
        </p:txBody>
      </p:sp>
      <p:sp>
        <p:nvSpPr>
          <p:cNvPr id="2" name="Rectangle: Rounded Corners 1">
            <a:extLst>
              <a:ext uri="{FF2B5EF4-FFF2-40B4-BE49-F238E27FC236}">
                <a16:creationId xmlns:a16="http://schemas.microsoft.com/office/drawing/2014/main" id="{3735A305-A43B-44A1-A12F-D1A7C9820023}"/>
              </a:ext>
            </a:extLst>
          </p:cNvPr>
          <p:cNvSpPr/>
          <p:nvPr/>
        </p:nvSpPr>
        <p:spPr bwMode="gray">
          <a:xfrm>
            <a:off x="636104" y="2499238"/>
            <a:ext cx="2633852" cy="2422266"/>
          </a:xfrm>
          <a:prstGeom prst="roundRect">
            <a:avLst>
              <a:gd name="adj" fmla="val 4979"/>
            </a:avLst>
          </a:prstGeom>
          <a:solidFill>
            <a:schemeClr val="bg1"/>
          </a:solidFill>
          <a:ln w="9525" algn="ctr">
            <a:solidFill>
              <a:schemeClr val="accent5"/>
            </a:solidFill>
            <a:miter lim="800000"/>
            <a:headEnd/>
            <a:tailEnd/>
          </a:ln>
        </p:spPr>
        <p:txBody>
          <a:bodyPr wrap="square" lIns="88900" tIns="914400" rIns="88900" bIns="88900" rtlCol="0" anchor="t"/>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Cloud Financial Analysis Tool</a:t>
            </a:r>
          </a:p>
          <a:p>
            <a:pPr>
              <a:spcBef>
                <a:spcPts val="600"/>
              </a:spcBef>
            </a:pPr>
            <a:r>
              <a:rPr lang="en-US" sz="1200" dirty="0">
                <a:latin typeface="Open Sans" panose="020B0606030504020204" pitchFamily="34" charset="0"/>
                <a:ea typeface="Open Sans" panose="020B0606030504020204" pitchFamily="34" charset="0"/>
                <a:cs typeface="Open Sans" panose="020B0606030504020204" pitchFamily="34" charset="0"/>
              </a:rPr>
              <a:t>Analyzes overall TCO and P&amp;L impacts as clients begin planning for their cloud journey</a:t>
            </a:r>
          </a:p>
        </p:txBody>
      </p:sp>
      <p:sp>
        <p:nvSpPr>
          <p:cNvPr id="49" name="Rectangle: Rounded Corners 48">
            <a:extLst>
              <a:ext uri="{FF2B5EF4-FFF2-40B4-BE49-F238E27FC236}">
                <a16:creationId xmlns:a16="http://schemas.microsoft.com/office/drawing/2014/main" id="{94D1FB17-A1FE-4226-901F-158D89FAA0D3}"/>
              </a:ext>
            </a:extLst>
          </p:cNvPr>
          <p:cNvSpPr/>
          <p:nvPr/>
        </p:nvSpPr>
        <p:spPr bwMode="gray">
          <a:xfrm>
            <a:off x="3374343" y="2499238"/>
            <a:ext cx="2633852" cy="2422266"/>
          </a:xfrm>
          <a:prstGeom prst="roundRect">
            <a:avLst>
              <a:gd name="adj" fmla="val 4979"/>
            </a:avLst>
          </a:prstGeom>
          <a:solidFill>
            <a:schemeClr val="bg1"/>
          </a:solidFill>
          <a:ln w="9525" algn="ctr">
            <a:solidFill>
              <a:schemeClr val="accent5"/>
            </a:solidFill>
            <a:miter lim="800000"/>
            <a:headEnd/>
            <a:tailEnd/>
          </a:ln>
        </p:spPr>
        <p:txBody>
          <a:bodyPr wrap="square" lIns="88900" tIns="914400" rIns="88900" bIns="88900" rtlCol="0" anchor="t"/>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Finance Cloud Business Case Model</a:t>
            </a:r>
          </a:p>
          <a:p>
            <a:pPr>
              <a:spcBef>
                <a:spcPts val="600"/>
              </a:spcBef>
            </a:pPr>
            <a:r>
              <a:rPr lang="en-US" sz="1200" dirty="0">
                <a:latin typeface="Open Sans" panose="020B0606030504020204" pitchFamily="34" charset="0"/>
                <a:ea typeface="Open Sans" panose="020B0606030504020204" pitchFamily="34" charset="0"/>
                <a:cs typeface="Open Sans" panose="020B0606030504020204" pitchFamily="34" charset="0"/>
              </a:rPr>
              <a:t>Determine financial benefits from moving to a cloud solution and highlight various processes and factors for consideration</a:t>
            </a:r>
          </a:p>
        </p:txBody>
      </p:sp>
      <p:sp>
        <p:nvSpPr>
          <p:cNvPr id="53" name="Rectangle: Rounded Corners 52">
            <a:extLst>
              <a:ext uri="{FF2B5EF4-FFF2-40B4-BE49-F238E27FC236}">
                <a16:creationId xmlns:a16="http://schemas.microsoft.com/office/drawing/2014/main" id="{CF95E1C1-CF76-4528-89DA-C8F0A3B82672}"/>
              </a:ext>
            </a:extLst>
          </p:cNvPr>
          <p:cNvSpPr/>
          <p:nvPr/>
        </p:nvSpPr>
        <p:spPr bwMode="gray">
          <a:xfrm>
            <a:off x="6112583" y="2499238"/>
            <a:ext cx="2633852" cy="2422266"/>
          </a:xfrm>
          <a:prstGeom prst="roundRect">
            <a:avLst>
              <a:gd name="adj" fmla="val 4979"/>
            </a:avLst>
          </a:prstGeom>
          <a:solidFill>
            <a:schemeClr val="bg1"/>
          </a:solidFill>
          <a:ln w="9525" algn="ctr">
            <a:solidFill>
              <a:schemeClr val="accent5"/>
            </a:solidFill>
            <a:miter lim="800000"/>
            <a:headEnd/>
            <a:tailEnd/>
          </a:ln>
        </p:spPr>
        <p:txBody>
          <a:bodyPr wrap="square" lIns="88900" tIns="914400" rIns="88900" bIns="88900" rtlCol="0" anchor="t"/>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Cloud TCO Calculator</a:t>
            </a:r>
          </a:p>
          <a:p>
            <a:pPr>
              <a:spcBef>
                <a:spcPts val="600"/>
              </a:spcBef>
            </a:pPr>
            <a:r>
              <a:rPr lang="en-US" sz="1200" dirty="0">
                <a:latin typeface="Open Sans" panose="020B0606030504020204" pitchFamily="34" charset="0"/>
                <a:ea typeface="Open Sans" panose="020B0606030504020204" pitchFamily="34" charset="0"/>
                <a:cs typeface="Open Sans" panose="020B0606030504020204" pitchFamily="34" charset="0"/>
              </a:rPr>
              <a:t>SaaS-based tool that provides a comprehensive and repeatable Cloud TCO, P&amp;L and cost-save levers analysis</a:t>
            </a:r>
          </a:p>
        </p:txBody>
      </p:sp>
      <p:sp>
        <p:nvSpPr>
          <p:cNvPr id="61" name="Rectangle: Rounded Corners 60">
            <a:extLst>
              <a:ext uri="{FF2B5EF4-FFF2-40B4-BE49-F238E27FC236}">
                <a16:creationId xmlns:a16="http://schemas.microsoft.com/office/drawing/2014/main" id="{C15DBF2C-8879-4B81-8886-E2F5C8ED0F50}"/>
              </a:ext>
            </a:extLst>
          </p:cNvPr>
          <p:cNvSpPr/>
          <p:nvPr/>
        </p:nvSpPr>
        <p:spPr bwMode="gray">
          <a:xfrm>
            <a:off x="1994467" y="5018401"/>
            <a:ext cx="2633852" cy="2422266"/>
          </a:xfrm>
          <a:prstGeom prst="roundRect">
            <a:avLst>
              <a:gd name="adj" fmla="val 4979"/>
            </a:avLst>
          </a:prstGeom>
          <a:solidFill>
            <a:schemeClr val="bg1"/>
          </a:solidFill>
          <a:ln w="9525" algn="ctr">
            <a:solidFill>
              <a:schemeClr val="accent5"/>
            </a:solidFill>
            <a:miter lim="800000"/>
            <a:headEnd/>
            <a:tailEnd/>
          </a:ln>
        </p:spPr>
        <p:txBody>
          <a:bodyPr wrap="square" lIns="88900" tIns="914400" rIns="88900" bIns="88900" rtlCol="0" anchor="t"/>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Cloud Pricing Engine</a:t>
            </a:r>
          </a:p>
          <a:p>
            <a:pPr>
              <a:spcBef>
                <a:spcPts val="600"/>
              </a:spcBef>
            </a:pPr>
            <a:r>
              <a:rPr lang="en-US" sz="1200" dirty="0">
                <a:latin typeface="Open Sans" panose="020B0606030504020204" pitchFamily="34" charset="0"/>
                <a:ea typeface="Open Sans" panose="020B0606030504020204" pitchFamily="34" charset="0"/>
                <a:cs typeface="Open Sans" panose="020B0606030504020204" pitchFamily="34" charset="0"/>
              </a:rPr>
              <a:t>Identifies and evaluates pricing options within vendor pricing SKUs and between vendors</a:t>
            </a:r>
          </a:p>
        </p:txBody>
      </p:sp>
      <p:sp>
        <p:nvSpPr>
          <p:cNvPr id="65" name="Rectangle: Rounded Corners 64">
            <a:extLst>
              <a:ext uri="{FF2B5EF4-FFF2-40B4-BE49-F238E27FC236}">
                <a16:creationId xmlns:a16="http://schemas.microsoft.com/office/drawing/2014/main" id="{1C9CAC59-1A1A-4DD7-93F6-7B77FA4BAB40}"/>
              </a:ext>
            </a:extLst>
          </p:cNvPr>
          <p:cNvSpPr/>
          <p:nvPr/>
        </p:nvSpPr>
        <p:spPr bwMode="gray">
          <a:xfrm>
            <a:off x="4732707" y="5018401"/>
            <a:ext cx="2633852" cy="2422266"/>
          </a:xfrm>
          <a:prstGeom prst="roundRect">
            <a:avLst>
              <a:gd name="adj" fmla="val 4979"/>
            </a:avLst>
          </a:prstGeom>
          <a:solidFill>
            <a:schemeClr val="bg1"/>
          </a:solidFill>
          <a:ln w="9525" algn="ctr">
            <a:solidFill>
              <a:schemeClr val="accent5"/>
            </a:solidFill>
            <a:miter lim="800000"/>
            <a:headEnd/>
            <a:tailEnd/>
          </a:ln>
        </p:spPr>
        <p:txBody>
          <a:bodyPr wrap="square" lIns="88900" tIns="914400" rIns="88900" bIns="88900" rtlCol="0" anchor="t"/>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CFM Maturity Tool</a:t>
            </a:r>
          </a:p>
          <a:p>
            <a:pPr>
              <a:spcBef>
                <a:spcPts val="600"/>
              </a:spcBef>
            </a:pPr>
            <a:r>
              <a:rPr lang="en-US" sz="1200" dirty="0">
                <a:latin typeface="Open Sans" panose="020B0606030504020204" pitchFamily="34" charset="0"/>
                <a:ea typeface="Open Sans" panose="020B0606030504020204" pitchFamily="34" charset="0"/>
                <a:cs typeface="Open Sans" panose="020B0606030504020204" pitchFamily="34" charset="0"/>
              </a:rPr>
              <a:t>A diagnostic tool for evaluating an organization's level of maturity for financial management in the cloud and identifying opportunities for optimization and improvement</a:t>
            </a:r>
          </a:p>
        </p:txBody>
      </p:sp>
      <p:grpSp>
        <p:nvGrpSpPr>
          <p:cNvPr id="13" name="Group 12">
            <a:extLst>
              <a:ext uri="{FF2B5EF4-FFF2-40B4-BE49-F238E27FC236}">
                <a16:creationId xmlns:a16="http://schemas.microsoft.com/office/drawing/2014/main" id="{B8BCA8F1-E30B-4407-8338-EA8361DA70E7}"/>
              </a:ext>
            </a:extLst>
          </p:cNvPr>
          <p:cNvGrpSpPr/>
          <p:nvPr/>
        </p:nvGrpSpPr>
        <p:grpSpPr>
          <a:xfrm>
            <a:off x="636104" y="2582536"/>
            <a:ext cx="2633852" cy="742122"/>
            <a:chOff x="636104" y="3257194"/>
            <a:chExt cx="2633852" cy="742122"/>
          </a:xfrm>
        </p:grpSpPr>
        <p:cxnSp>
          <p:nvCxnSpPr>
            <p:cNvPr id="10" name="Straight Connector 9">
              <a:extLst>
                <a:ext uri="{FF2B5EF4-FFF2-40B4-BE49-F238E27FC236}">
                  <a16:creationId xmlns:a16="http://schemas.microsoft.com/office/drawing/2014/main" id="{44D7A366-FC37-4266-88A6-43953AC6DF80}"/>
                </a:ext>
              </a:extLst>
            </p:cNvPr>
            <p:cNvCxnSpPr>
              <a:cxnSpLocks/>
            </p:cNvCxnSpPr>
            <p:nvPr/>
          </p:nvCxnSpPr>
          <p:spPr>
            <a:xfrm>
              <a:off x="636104" y="3628255"/>
              <a:ext cx="263385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923E624F-ED7E-48D9-B2C9-84C0FCE34B52}"/>
                </a:ext>
              </a:extLst>
            </p:cNvPr>
            <p:cNvSpPr/>
            <p:nvPr/>
          </p:nvSpPr>
          <p:spPr bwMode="gray">
            <a:xfrm>
              <a:off x="1581969" y="3257194"/>
              <a:ext cx="742122" cy="742122"/>
            </a:xfrm>
            <a:prstGeom prst="ellipse">
              <a:avLst/>
            </a:prstGeom>
            <a:solidFill>
              <a:schemeClr val="bg1"/>
            </a:solidFill>
            <a:ln w="9525" algn="ctr">
              <a:solidFill>
                <a:schemeClr val="accent5"/>
              </a:solidFill>
              <a:miter lim="800000"/>
              <a:headEnd/>
              <a:tailEnd/>
            </a:ln>
          </p:spPr>
          <p:txBody>
            <a:bodyPr wrap="square" lIns="88900" tIns="88900" rIns="88900" bIns="88900" rtlCol="0" anchor="t"/>
            <a:lstStyle/>
            <a:p>
              <a:pPr>
                <a:spcBef>
                  <a:spcPts val="600"/>
                </a:spcBef>
              </a:pP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67" name="Group 66">
            <a:extLst>
              <a:ext uri="{FF2B5EF4-FFF2-40B4-BE49-F238E27FC236}">
                <a16:creationId xmlns:a16="http://schemas.microsoft.com/office/drawing/2014/main" id="{189B84BF-2A02-41CE-BB47-86BDFC18BBEA}"/>
              </a:ext>
            </a:extLst>
          </p:cNvPr>
          <p:cNvGrpSpPr/>
          <p:nvPr/>
        </p:nvGrpSpPr>
        <p:grpSpPr>
          <a:xfrm>
            <a:off x="3374343" y="2582536"/>
            <a:ext cx="2633852" cy="742122"/>
            <a:chOff x="636104" y="3257194"/>
            <a:chExt cx="2633852" cy="742122"/>
          </a:xfrm>
        </p:grpSpPr>
        <p:cxnSp>
          <p:nvCxnSpPr>
            <p:cNvPr id="69" name="Straight Connector 68">
              <a:extLst>
                <a:ext uri="{FF2B5EF4-FFF2-40B4-BE49-F238E27FC236}">
                  <a16:creationId xmlns:a16="http://schemas.microsoft.com/office/drawing/2014/main" id="{039161FC-EA32-4357-8F5D-6983292EFDC4}"/>
                </a:ext>
              </a:extLst>
            </p:cNvPr>
            <p:cNvCxnSpPr>
              <a:cxnSpLocks/>
            </p:cNvCxnSpPr>
            <p:nvPr/>
          </p:nvCxnSpPr>
          <p:spPr>
            <a:xfrm>
              <a:off x="636104" y="3628255"/>
              <a:ext cx="263385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72" name="Oval 71">
              <a:extLst>
                <a:ext uri="{FF2B5EF4-FFF2-40B4-BE49-F238E27FC236}">
                  <a16:creationId xmlns:a16="http://schemas.microsoft.com/office/drawing/2014/main" id="{4D3A4FC9-EBED-4CA7-8F82-352E1853F83A}"/>
                </a:ext>
              </a:extLst>
            </p:cNvPr>
            <p:cNvSpPr/>
            <p:nvPr/>
          </p:nvSpPr>
          <p:spPr bwMode="gray">
            <a:xfrm>
              <a:off x="1581969" y="3257194"/>
              <a:ext cx="742122" cy="742122"/>
            </a:xfrm>
            <a:prstGeom prst="ellipse">
              <a:avLst/>
            </a:prstGeom>
            <a:solidFill>
              <a:schemeClr val="bg1"/>
            </a:solidFill>
            <a:ln w="9525" algn="ctr">
              <a:solidFill>
                <a:schemeClr val="accent5"/>
              </a:solidFill>
              <a:miter lim="800000"/>
              <a:headEnd/>
              <a:tailEnd/>
            </a:ln>
          </p:spPr>
          <p:txBody>
            <a:bodyPr wrap="square" lIns="88900" tIns="88900" rIns="88900" bIns="88900" rtlCol="0" anchor="t"/>
            <a:lstStyle/>
            <a:p>
              <a:pPr>
                <a:spcBef>
                  <a:spcPts val="600"/>
                </a:spcBef>
              </a:pP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73" name="Group 72">
            <a:extLst>
              <a:ext uri="{FF2B5EF4-FFF2-40B4-BE49-F238E27FC236}">
                <a16:creationId xmlns:a16="http://schemas.microsoft.com/office/drawing/2014/main" id="{3CEAA0FA-E527-44EA-8CD2-C1969B5B9E22}"/>
              </a:ext>
            </a:extLst>
          </p:cNvPr>
          <p:cNvGrpSpPr/>
          <p:nvPr/>
        </p:nvGrpSpPr>
        <p:grpSpPr>
          <a:xfrm>
            <a:off x="6112582" y="2582536"/>
            <a:ext cx="2633852" cy="742122"/>
            <a:chOff x="636104" y="3257194"/>
            <a:chExt cx="2633852" cy="742122"/>
          </a:xfrm>
        </p:grpSpPr>
        <p:cxnSp>
          <p:nvCxnSpPr>
            <p:cNvPr id="74" name="Straight Connector 73">
              <a:extLst>
                <a:ext uri="{FF2B5EF4-FFF2-40B4-BE49-F238E27FC236}">
                  <a16:creationId xmlns:a16="http://schemas.microsoft.com/office/drawing/2014/main" id="{22B9C285-8C04-4346-8E9F-EDEE18EA5497}"/>
                </a:ext>
              </a:extLst>
            </p:cNvPr>
            <p:cNvCxnSpPr>
              <a:cxnSpLocks/>
            </p:cNvCxnSpPr>
            <p:nvPr/>
          </p:nvCxnSpPr>
          <p:spPr>
            <a:xfrm>
              <a:off x="636104" y="3628255"/>
              <a:ext cx="263385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75" name="Oval 74">
              <a:extLst>
                <a:ext uri="{FF2B5EF4-FFF2-40B4-BE49-F238E27FC236}">
                  <a16:creationId xmlns:a16="http://schemas.microsoft.com/office/drawing/2014/main" id="{8300A3A1-F71B-4610-8ABB-377A8D1ECE5F}"/>
                </a:ext>
              </a:extLst>
            </p:cNvPr>
            <p:cNvSpPr/>
            <p:nvPr/>
          </p:nvSpPr>
          <p:spPr bwMode="gray">
            <a:xfrm>
              <a:off x="1581969" y="3257194"/>
              <a:ext cx="742122" cy="742122"/>
            </a:xfrm>
            <a:prstGeom prst="ellipse">
              <a:avLst/>
            </a:prstGeom>
            <a:solidFill>
              <a:schemeClr val="bg1"/>
            </a:solidFill>
            <a:ln w="9525" algn="ctr">
              <a:solidFill>
                <a:schemeClr val="accent5"/>
              </a:solidFill>
              <a:miter lim="800000"/>
              <a:headEnd/>
              <a:tailEnd/>
            </a:ln>
          </p:spPr>
          <p:txBody>
            <a:bodyPr wrap="square" lIns="88900" tIns="88900" rIns="88900" bIns="88900" rtlCol="0" anchor="t"/>
            <a:lstStyle/>
            <a:p>
              <a:pPr>
                <a:spcBef>
                  <a:spcPts val="600"/>
                </a:spcBef>
              </a:pP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76" name="Group 75">
            <a:extLst>
              <a:ext uri="{FF2B5EF4-FFF2-40B4-BE49-F238E27FC236}">
                <a16:creationId xmlns:a16="http://schemas.microsoft.com/office/drawing/2014/main" id="{AB15EBCE-8362-4220-B1F4-49D0BE0BDFC2}"/>
              </a:ext>
            </a:extLst>
          </p:cNvPr>
          <p:cNvGrpSpPr/>
          <p:nvPr/>
        </p:nvGrpSpPr>
        <p:grpSpPr>
          <a:xfrm>
            <a:off x="1994467" y="5120483"/>
            <a:ext cx="2633852" cy="742122"/>
            <a:chOff x="636104" y="3257194"/>
            <a:chExt cx="2633852" cy="742122"/>
          </a:xfrm>
        </p:grpSpPr>
        <p:cxnSp>
          <p:nvCxnSpPr>
            <p:cNvPr id="77" name="Straight Connector 76">
              <a:extLst>
                <a:ext uri="{FF2B5EF4-FFF2-40B4-BE49-F238E27FC236}">
                  <a16:creationId xmlns:a16="http://schemas.microsoft.com/office/drawing/2014/main" id="{545AC1CF-557B-47CE-B9BD-E7FBB49EFA0A}"/>
                </a:ext>
              </a:extLst>
            </p:cNvPr>
            <p:cNvCxnSpPr>
              <a:cxnSpLocks/>
            </p:cNvCxnSpPr>
            <p:nvPr/>
          </p:nvCxnSpPr>
          <p:spPr>
            <a:xfrm>
              <a:off x="636104" y="3628255"/>
              <a:ext cx="263385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78" name="Oval 77">
              <a:extLst>
                <a:ext uri="{FF2B5EF4-FFF2-40B4-BE49-F238E27FC236}">
                  <a16:creationId xmlns:a16="http://schemas.microsoft.com/office/drawing/2014/main" id="{95158FB4-FF5D-455C-9639-32A6F6BD65C0}"/>
                </a:ext>
              </a:extLst>
            </p:cNvPr>
            <p:cNvSpPr/>
            <p:nvPr/>
          </p:nvSpPr>
          <p:spPr bwMode="gray">
            <a:xfrm>
              <a:off x="1581969" y="3257194"/>
              <a:ext cx="742122" cy="742122"/>
            </a:xfrm>
            <a:prstGeom prst="ellipse">
              <a:avLst/>
            </a:prstGeom>
            <a:solidFill>
              <a:schemeClr val="bg1"/>
            </a:solidFill>
            <a:ln w="9525" algn="ctr">
              <a:solidFill>
                <a:schemeClr val="accent5"/>
              </a:solidFill>
              <a:miter lim="800000"/>
              <a:headEnd/>
              <a:tailEnd/>
            </a:ln>
          </p:spPr>
          <p:txBody>
            <a:bodyPr wrap="square" lIns="88900" tIns="88900" rIns="88900" bIns="88900" rtlCol="0" anchor="t"/>
            <a:lstStyle/>
            <a:p>
              <a:pPr>
                <a:spcBef>
                  <a:spcPts val="600"/>
                </a:spcBef>
              </a:pP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79" name="Group 78">
            <a:extLst>
              <a:ext uri="{FF2B5EF4-FFF2-40B4-BE49-F238E27FC236}">
                <a16:creationId xmlns:a16="http://schemas.microsoft.com/office/drawing/2014/main" id="{22DE2164-95D4-42B7-B0EB-1B08C430BDC5}"/>
              </a:ext>
            </a:extLst>
          </p:cNvPr>
          <p:cNvGrpSpPr/>
          <p:nvPr/>
        </p:nvGrpSpPr>
        <p:grpSpPr>
          <a:xfrm>
            <a:off x="4732707" y="5120483"/>
            <a:ext cx="2633852" cy="742122"/>
            <a:chOff x="636104" y="3257194"/>
            <a:chExt cx="2633852" cy="742122"/>
          </a:xfrm>
        </p:grpSpPr>
        <p:cxnSp>
          <p:nvCxnSpPr>
            <p:cNvPr id="80" name="Straight Connector 79">
              <a:extLst>
                <a:ext uri="{FF2B5EF4-FFF2-40B4-BE49-F238E27FC236}">
                  <a16:creationId xmlns:a16="http://schemas.microsoft.com/office/drawing/2014/main" id="{BB08A076-3CB8-40F3-9AE9-A5A805850B2F}"/>
                </a:ext>
              </a:extLst>
            </p:cNvPr>
            <p:cNvCxnSpPr>
              <a:cxnSpLocks/>
            </p:cNvCxnSpPr>
            <p:nvPr/>
          </p:nvCxnSpPr>
          <p:spPr>
            <a:xfrm>
              <a:off x="636104" y="3628255"/>
              <a:ext cx="2633852" cy="0"/>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81" name="Oval 80">
              <a:extLst>
                <a:ext uri="{FF2B5EF4-FFF2-40B4-BE49-F238E27FC236}">
                  <a16:creationId xmlns:a16="http://schemas.microsoft.com/office/drawing/2014/main" id="{DB3C550A-80D8-4603-83D4-313ACB77B0F1}"/>
                </a:ext>
              </a:extLst>
            </p:cNvPr>
            <p:cNvSpPr/>
            <p:nvPr/>
          </p:nvSpPr>
          <p:spPr bwMode="gray">
            <a:xfrm>
              <a:off x="1581969" y="3257194"/>
              <a:ext cx="742122" cy="742122"/>
            </a:xfrm>
            <a:prstGeom prst="ellipse">
              <a:avLst/>
            </a:prstGeom>
            <a:solidFill>
              <a:schemeClr val="bg1"/>
            </a:solidFill>
            <a:ln w="9525" algn="ctr">
              <a:solidFill>
                <a:schemeClr val="accent5"/>
              </a:solidFill>
              <a:miter lim="800000"/>
              <a:headEnd/>
              <a:tailEnd/>
            </a:ln>
          </p:spPr>
          <p:txBody>
            <a:bodyPr wrap="square" lIns="88900" tIns="88900" rIns="88900" bIns="88900" rtlCol="0" anchor="t"/>
            <a:lstStyle/>
            <a:p>
              <a:pPr>
                <a:spcBef>
                  <a:spcPts val="600"/>
                </a:spcBef>
              </a:pP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grpSp>
      <p:sp>
        <p:nvSpPr>
          <p:cNvPr id="91" name="Freeform 910">
            <a:extLst>
              <a:ext uri="{FF2B5EF4-FFF2-40B4-BE49-F238E27FC236}">
                <a16:creationId xmlns:a16="http://schemas.microsoft.com/office/drawing/2014/main" id="{1127563B-62C1-4C78-8237-2AD186514973}"/>
              </a:ext>
            </a:extLst>
          </p:cNvPr>
          <p:cNvSpPr>
            <a:spLocks noChangeAspect="1" noEditPoints="1"/>
          </p:cNvSpPr>
          <p:nvPr/>
        </p:nvSpPr>
        <p:spPr bwMode="auto">
          <a:xfrm>
            <a:off x="1678710" y="2679277"/>
            <a:ext cx="548640" cy="548640"/>
          </a:xfrm>
          <a:custGeom>
            <a:avLst/>
            <a:gdLst>
              <a:gd name="T0" fmla="*/ 207 w 512"/>
              <a:gd name="T1" fmla="*/ 107 h 512"/>
              <a:gd name="T2" fmla="*/ 260 w 512"/>
              <a:gd name="T3" fmla="*/ 116 h 512"/>
              <a:gd name="T4" fmla="*/ 305 w 512"/>
              <a:gd name="T5" fmla="*/ 106 h 512"/>
              <a:gd name="T6" fmla="*/ 237 w 512"/>
              <a:gd name="T7" fmla="*/ 138 h 512"/>
              <a:gd name="T8" fmla="*/ 346 w 512"/>
              <a:gd name="T9" fmla="*/ 373 h 512"/>
              <a:gd name="T10" fmla="*/ 181 w 512"/>
              <a:gd name="T11" fmla="*/ 320 h 512"/>
              <a:gd name="T12" fmla="*/ 236 w 512"/>
              <a:gd name="T13" fmla="*/ 160 h 512"/>
              <a:gd name="T14" fmla="*/ 331 w 512"/>
              <a:gd name="T15" fmla="*/ 315 h 512"/>
              <a:gd name="T16" fmla="*/ 294 w 512"/>
              <a:gd name="T17" fmla="*/ 297 h 512"/>
              <a:gd name="T18" fmla="*/ 282 w 512"/>
              <a:gd name="T19" fmla="*/ 276 h 512"/>
              <a:gd name="T20" fmla="*/ 250 w 512"/>
              <a:gd name="T21" fmla="*/ 262 h 512"/>
              <a:gd name="T22" fmla="*/ 240 w 512"/>
              <a:gd name="T23" fmla="*/ 252 h 512"/>
              <a:gd name="T24" fmla="*/ 256 w 512"/>
              <a:gd name="T25" fmla="*/ 243 h 512"/>
              <a:gd name="T26" fmla="*/ 285 w 512"/>
              <a:gd name="T27" fmla="*/ 249 h 512"/>
              <a:gd name="T28" fmla="*/ 261 w 512"/>
              <a:gd name="T29" fmla="*/ 224 h 512"/>
              <a:gd name="T30" fmla="*/ 250 w 512"/>
              <a:gd name="T31" fmla="*/ 213 h 512"/>
              <a:gd name="T32" fmla="*/ 226 w 512"/>
              <a:gd name="T33" fmla="*/ 233 h 512"/>
              <a:gd name="T34" fmla="*/ 223 w 512"/>
              <a:gd name="T35" fmla="*/ 269 h 512"/>
              <a:gd name="T36" fmla="*/ 250 w 512"/>
              <a:gd name="T37" fmla="*/ 284 h 512"/>
              <a:gd name="T38" fmla="*/ 268 w 512"/>
              <a:gd name="T39" fmla="*/ 293 h 512"/>
              <a:gd name="T40" fmla="*/ 261 w 512"/>
              <a:gd name="T41" fmla="*/ 307 h 512"/>
              <a:gd name="T42" fmla="*/ 250 w 512"/>
              <a:gd name="T43" fmla="*/ 308 h 512"/>
              <a:gd name="T44" fmla="*/ 217 w 512"/>
              <a:gd name="T45" fmla="*/ 299 h 512"/>
              <a:gd name="T46" fmla="*/ 250 w 512"/>
              <a:gd name="T47" fmla="*/ 326 h 512"/>
              <a:gd name="T48" fmla="*/ 261 w 512"/>
              <a:gd name="T49" fmla="*/ 341 h 512"/>
              <a:gd name="T50" fmla="*/ 285 w 512"/>
              <a:gd name="T51" fmla="*/ 316 h 512"/>
              <a:gd name="T52" fmla="*/ 512 w 512"/>
              <a:gd name="T53" fmla="*/ 256 h 512"/>
              <a:gd name="T54" fmla="*/ 0 w 512"/>
              <a:gd name="T55" fmla="*/ 256 h 512"/>
              <a:gd name="T56" fmla="*/ 512 w 512"/>
              <a:gd name="T57" fmla="*/ 256 h 512"/>
              <a:gd name="T58" fmla="*/ 352 w 512"/>
              <a:gd name="T59" fmla="*/ 322 h 512"/>
              <a:gd name="T60" fmla="*/ 327 w 512"/>
              <a:gd name="T61" fmla="*/ 114 h 512"/>
              <a:gd name="T62" fmla="*/ 316 w 512"/>
              <a:gd name="T63" fmla="*/ 88 h 512"/>
              <a:gd name="T64" fmla="*/ 195 w 512"/>
              <a:gd name="T65" fmla="*/ 88 h 512"/>
              <a:gd name="T66" fmla="*/ 184 w 512"/>
              <a:gd name="T67" fmla="*/ 114 h 512"/>
              <a:gd name="T68" fmla="*/ 160 w 512"/>
              <a:gd name="T69" fmla="*/ 322 h 512"/>
              <a:gd name="T70" fmla="*/ 140 w 512"/>
              <a:gd name="T71" fmla="*/ 389 h 512"/>
              <a:gd name="T72" fmla="*/ 362 w 512"/>
              <a:gd name="T73" fmla="*/ 394 h 512"/>
              <a:gd name="T74" fmla="*/ 372 w 512"/>
              <a:gd name="T75" fmla="*/ 37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37" y="138"/>
                </a:moveTo>
                <a:cubicBezTo>
                  <a:pt x="207" y="107"/>
                  <a:pt x="207" y="107"/>
                  <a:pt x="207" y="107"/>
                </a:cubicBezTo>
                <a:cubicBezTo>
                  <a:pt x="212" y="105"/>
                  <a:pt x="225" y="104"/>
                  <a:pt x="251" y="116"/>
                </a:cubicBezTo>
                <a:cubicBezTo>
                  <a:pt x="254" y="117"/>
                  <a:pt x="257" y="117"/>
                  <a:pt x="260" y="116"/>
                </a:cubicBezTo>
                <a:cubicBezTo>
                  <a:pt x="260" y="116"/>
                  <a:pt x="260" y="116"/>
                  <a:pt x="260" y="116"/>
                </a:cubicBezTo>
                <a:cubicBezTo>
                  <a:pt x="285" y="105"/>
                  <a:pt x="299" y="105"/>
                  <a:pt x="305" y="106"/>
                </a:cubicBezTo>
                <a:cubicBezTo>
                  <a:pt x="275" y="138"/>
                  <a:pt x="275" y="138"/>
                  <a:pt x="275" y="138"/>
                </a:cubicBezTo>
                <a:lnTo>
                  <a:pt x="237" y="138"/>
                </a:lnTo>
                <a:close/>
                <a:moveTo>
                  <a:pt x="330" y="320"/>
                </a:moveTo>
                <a:cubicBezTo>
                  <a:pt x="330" y="334"/>
                  <a:pt x="339" y="357"/>
                  <a:pt x="346" y="373"/>
                </a:cubicBezTo>
                <a:cubicBezTo>
                  <a:pt x="165" y="373"/>
                  <a:pt x="165" y="373"/>
                  <a:pt x="165" y="373"/>
                </a:cubicBezTo>
                <a:cubicBezTo>
                  <a:pt x="172" y="357"/>
                  <a:pt x="181" y="334"/>
                  <a:pt x="181" y="320"/>
                </a:cubicBezTo>
                <a:cubicBezTo>
                  <a:pt x="181" y="318"/>
                  <a:pt x="181" y="316"/>
                  <a:pt x="180" y="315"/>
                </a:cubicBezTo>
                <a:cubicBezTo>
                  <a:pt x="178" y="312"/>
                  <a:pt x="143" y="237"/>
                  <a:pt x="236" y="160"/>
                </a:cubicBezTo>
                <a:cubicBezTo>
                  <a:pt x="275" y="160"/>
                  <a:pt x="275" y="160"/>
                  <a:pt x="275" y="160"/>
                </a:cubicBezTo>
                <a:cubicBezTo>
                  <a:pt x="368" y="237"/>
                  <a:pt x="333" y="312"/>
                  <a:pt x="331" y="315"/>
                </a:cubicBezTo>
                <a:cubicBezTo>
                  <a:pt x="331" y="316"/>
                  <a:pt x="330" y="318"/>
                  <a:pt x="330" y="320"/>
                </a:cubicBezTo>
                <a:close/>
                <a:moveTo>
                  <a:pt x="294" y="297"/>
                </a:moveTo>
                <a:cubicBezTo>
                  <a:pt x="294" y="292"/>
                  <a:pt x="293" y="289"/>
                  <a:pt x="291" y="285"/>
                </a:cubicBezTo>
                <a:cubicBezTo>
                  <a:pt x="289" y="282"/>
                  <a:pt x="286" y="279"/>
                  <a:pt x="282" y="276"/>
                </a:cubicBezTo>
                <a:cubicBezTo>
                  <a:pt x="278" y="273"/>
                  <a:pt x="271" y="270"/>
                  <a:pt x="261" y="266"/>
                </a:cubicBezTo>
                <a:cubicBezTo>
                  <a:pt x="250" y="262"/>
                  <a:pt x="250" y="262"/>
                  <a:pt x="250" y="262"/>
                </a:cubicBezTo>
                <a:cubicBezTo>
                  <a:pt x="247" y="260"/>
                  <a:pt x="244" y="259"/>
                  <a:pt x="243" y="257"/>
                </a:cubicBezTo>
                <a:cubicBezTo>
                  <a:pt x="241" y="256"/>
                  <a:pt x="240" y="254"/>
                  <a:pt x="240" y="252"/>
                </a:cubicBezTo>
                <a:cubicBezTo>
                  <a:pt x="240" y="247"/>
                  <a:pt x="244" y="245"/>
                  <a:pt x="250" y="244"/>
                </a:cubicBezTo>
                <a:cubicBezTo>
                  <a:pt x="250" y="244"/>
                  <a:pt x="253" y="243"/>
                  <a:pt x="256" y="243"/>
                </a:cubicBezTo>
                <a:cubicBezTo>
                  <a:pt x="259" y="243"/>
                  <a:pt x="261" y="243"/>
                  <a:pt x="261" y="243"/>
                </a:cubicBezTo>
                <a:cubicBezTo>
                  <a:pt x="269" y="244"/>
                  <a:pt x="277" y="246"/>
                  <a:pt x="285" y="249"/>
                </a:cubicBezTo>
                <a:cubicBezTo>
                  <a:pt x="292" y="231"/>
                  <a:pt x="292" y="231"/>
                  <a:pt x="292" y="231"/>
                </a:cubicBezTo>
                <a:cubicBezTo>
                  <a:pt x="283" y="227"/>
                  <a:pt x="272" y="225"/>
                  <a:pt x="261" y="224"/>
                </a:cubicBezTo>
                <a:cubicBezTo>
                  <a:pt x="261" y="213"/>
                  <a:pt x="261" y="213"/>
                  <a:pt x="261" y="213"/>
                </a:cubicBezTo>
                <a:cubicBezTo>
                  <a:pt x="250" y="213"/>
                  <a:pt x="250" y="213"/>
                  <a:pt x="250" y="213"/>
                </a:cubicBezTo>
                <a:cubicBezTo>
                  <a:pt x="250" y="225"/>
                  <a:pt x="250" y="225"/>
                  <a:pt x="250" y="225"/>
                </a:cubicBezTo>
                <a:cubicBezTo>
                  <a:pt x="240" y="226"/>
                  <a:pt x="232" y="229"/>
                  <a:pt x="226" y="233"/>
                </a:cubicBezTo>
                <a:cubicBezTo>
                  <a:pt x="220" y="238"/>
                  <a:pt x="217" y="244"/>
                  <a:pt x="217" y="252"/>
                </a:cubicBezTo>
                <a:cubicBezTo>
                  <a:pt x="217" y="259"/>
                  <a:pt x="219" y="264"/>
                  <a:pt x="223" y="269"/>
                </a:cubicBezTo>
                <a:cubicBezTo>
                  <a:pt x="228" y="274"/>
                  <a:pt x="235" y="278"/>
                  <a:pt x="245" y="282"/>
                </a:cubicBezTo>
                <a:cubicBezTo>
                  <a:pt x="250" y="284"/>
                  <a:pt x="250" y="284"/>
                  <a:pt x="250" y="284"/>
                </a:cubicBezTo>
                <a:cubicBezTo>
                  <a:pt x="261" y="288"/>
                  <a:pt x="261" y="288"/>
                  <a:pt x="261" y="288"/>
                </a:cubicBezTo>
                <a:cubicBezTo>
                  <a:pt x="264" y="290"/>
                  <a:pt x="267" y="291"/>
                  <a:pt x="268" y="293"/>
                </a:cubicBezTo>
                <a:cubicBezTo>
                  <a:pt x="270" y="294"/>
                  <a:pt x="271" y="296"/>
                  <a:pt x="271" y="298"/>
                </a:cubicBezTo>
                <a:cubicBezTo>
                  <a:pt x="271" y="303"/>
                  <a:pt x="268" y="306"/>
                  <a:pt x="261" y="307"/>
                </a:cubicBezTo>
                <a:cubicBezTo>
                  <a:pt x="261" y="307"/>
                  <a:pt x="258" y="308"/>
                  <a:pt x="256" y="308"/>
                </a:cubicBezTo>
                <a:cubicBezTo>
                  <a:pt x="253" y="308"/>
                  <a:pt x="250" y="308"/>
                  <a:pt x="250" y="308"/>
                </a:cubicBezTo>
                <a:cubicBezTo>
                  <a:pt x="245" y="307"/>
                  <a:pt x="240" y="306"/>
                  <a:pt x="233" y="305"/>
                </a:cubicBezTo>
                <a:cubicBezTo>
                  <a:pt x="227" y="303"/>
                  <a:pt x="222" y="301"/>
                  <a:pt x="217" y="299"/>
                </a:cubicBezTo>
                <a:cubicBezTo>
                  <a:pt x="217" y="319"/>
                  <a:pt x="217" y="319"/>
                  <a:pt x="217" y="319"/>
                </a:cubicBezTo>
                <a:cubicBezTo>
                  <a:pt x="227" y="323"/>
                  <a:pt x="238" y="325"/>
                  <a:pt x="250" y="326"/>
                </a:cubicBezTo>
                <a:cubicBezTo>
                  <a:pt x="250" y="341"/>
                  <a:pt x="250" y="341"/>
                  <a:pt x="250" y="341"/>
                </a:cubicBezTo>
                <a:cubicBezTo>
                  <a:pt x="261" y="341"/>
                  <a:pt x="261" y="341"/>
                  <a:pt x="261" y="341"/>
                </a:cubicBezTo>
                <a:cubicBezTo>
                  <a:pt x="261" y="325"/>
                  <a:pt x="261" y="325"/>
                  <a:pt x="261" y="325"/>
                </a:cubicBezTo>
                <a:cubicBezTo>
                  <a:pt x="271" y="324"/>
                  <a:pt x="279" y="321"/>
                  <a:pt x="285" y="316"/>
                </a:cubicBezTo>
                <a:cubicBezTo>
                  <a:pt x="291" y="312"/>
                  <a:pt x="294" y="305"/>
                  <a:pt x="294" y="297"/>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2" y="379"/>
                </a:moveTo>
                <a:cubicBezTo>
                  <a:pt x="365" y="363"/>
                  <a:pt x="353" y="335"/>
                  <a:pt x="352" y="322"/>
                </a:cubicBezTo>
                <a:cubicBezTo>
                  <a:pt x="358" y="306"/>
                  <a:pt x="384" y="227"/>
                  <a:pt x="295" y="148"/>
                </a:cubicBezTo>
                <a:cubicBezTo>
                  <a:pt x="327" y="114"/>
                  <a:pt x="327" y="114"/>
                  <a:pt x="327" y="114"/>
                </a:cubicBezTo>
                <a:cubicBezTo>
                  <a:pt x="330" y="111"/>
                  <a:pt x="331" y="107"/>
                  <a:pt x="330" y="104"/>
                </a:cubicBezTo>
                <a:cubicBezTo>
                  <a:pt x="330" y="102"/>
                  <a:pt x="327" y="93"/>
                  <a:pt x="316" y="88"/>
                </a:cubicBezTo>
                <a:cubicBezTo>
                  <a:pt x="302" y="82"/>
                  <a:pt x="282" y="84"/>
                  <a:pt x="256" y="95"/>
                </a:cubicBezTo>
                <a:cubicBezTo>
                  <a:pt x="229" y="84"/>
                  <a:pt x="209" y="82"/>
                  <a:pt x="195" y="88"/>
                </a:cubicBezTo>
                <a:cubicBezTo>
                  <a:pt x="185" y="93"/>
                  <a:pt x="182" y="102"/>
                  <a:pt x="181" y="104"/>
                </a:cubicBezTo>
                <a:cubicBezTo>
                  <a:pt x="180" y="107"/>
                  <a:pt x="181" y="111"/>
                  <a:pt x="184" y="114"/>
                </a:cubicBezTo>
                <a:cubicBezTo>
                  <a:pt x="217" y="148"/>
                  <a:pt x="217" y="148"/>
                  <a:pt x="217" y="148"/>
                </a:cubicBezTo>
                <a:cubicBezTo>
                  <a:pt x="128" y="227"/>
                  <a:pt x="153" y="306"/>
                  <a:pt x="160" y="322"/>
                </a:cubicBezTo>
                <a:cubicBezTo>
                  <a:pt x="158" y="335"/>
                  <a:pt x="147" y="363"/>
                  <a:pt x="139" y="379"/>
                </a:cubicBezTo>
                <a:cubicBezTo>
                  <a:pt x="138" y="382"/>
                  <a:pt x="138" y="386"/>
                  <a:pt x="140" y="389"/>
                </a:cubicBezTo>
                <a:cubicBezTo>
                  <a:pt x="142" y="392"/>
                  <a:pt x="145" y="394"/>
                  <a:pt x="149" y="394"/>
                </a:cubicBezTo>
                <a:cubicBezTo>
                  <a:pt x="362" y="394"/>
                  <a:pt x="362" y="394"/>
                  <a:pt x="362" y="394"/>
                </a:cubicBezTo>
                <a:cubicBezTo>
                  <a:pt x="366" y="394"/>
                  <a:pt x="369" y="392"/>
                  <a:pt x="371" y="389"/>
                </a:cubicBezTo>
                <a:cubicBezTo>
                  <a:pt x="373" y="386"/>
                  <a:pt x="374" y="382"/>
                  <a:pt x="372" y="37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92" name="Freeform 141">
            <a:extLst>
              <a:ext uri="{FF2B5EF4-FFF2-40B4-BE49-F238E27FC236}">
                <a16:creationId xmlns:a16="http://schemas.microsoft.com/office/drawing/2014/main" id="{216A1910-0A64-414F-8096-9F88080DB10C}"/>
              </a:ext>
            </a:extLst>
          </p:cNvPr>
          <p:cNvSpPr>
            <a:spLocks noChangeAspect="1" noEditPoints="1"/>
          </p:cNvSpPr>
          <p:nvPr/>
        </p:nvSpPr>
        <p:spPr bwMode="auto">
          <a:xfrm>
            <a:off x="4416949" y="2679277"/>
            <a:ext cx="548640" cy="548640"/>
          </a:xfrm>
          <a:custGeom>
            <a:avLst/>
            <a:gdLst>
              <a:gd name="T0" fmla="*/ 341 w 512"/>
              <a:gd name="T1" fmla="*/ 330 h 512"/>
              <a:gd name="T2" fmla="*/ 138 w 512"/>
              <a:gd name="T3" fmla="*/ 224 h 512"/>
              <a:gd name="T4" fmla="*/ 224 w 512"/>
              <a:gd name="T5" fmla="*/ 248 h 512"/>
              <a:gd name="T6" fmla="*/ 240 w 512"/>
              <a:gd name="T7" fmla="*/ 234 h 512"/>
              <a:gd name="T8" fmla="*/ 247 w 512"/>
              <a:gd name="T9" fmla="*/ 242 h 512"/>
              <a:gd name="T10" fmla="*/ 264 w 512"/>
              <a:gd name="T11" fmla="*/ 259 h 512"/>
              <a:gd name="T12" fmla="*/ 244 w 512"/>
              <a:gd name="T13" fmla="*/ 254 h 512"/>
              <a:gd name="T14" fmla="*/ 234 w 512"/>
              <a:gd name="T15" fmla="*/ 260 h 512"/>
              <a:gd name="T16" fmla="*/ 240 w 512"/>
              <a:gd name="T17" fmla="*/ 267 h 512"/>
              <a:gd name="T18" fmla="*/ 261 w 512"/>
              <a:gd name="T19" fmla="*/ 276 h 512"/>
              <a:gd name="T20" fmla="*/ 269 w 512"/>
              <a:gd name="T21" fmla="*/ 290 h 512"/>
              <a:gd name="T22" fmla="*/ 247 w 512"/>
              <a:gd name="T23" fmla="*/ 309 h 512"/>
              <a:gd name="T24" fmla="*/ 240 w 512"/>
              <a:gd name="T25" fmla="*/ 320 h 512"/>
              <a:gd name="T26" fmla="*/ 218 w 512"/>
              <a:gd name="T27" fmla="*/ 305 h 512"/>
              <a:gd name="T28" fmla="*/ 229 w 512"/>
              <a:gd name="T29" fmla="*/ 295 h 512"/>
              <a:gd name="T30" fmla="*/ 244 w 512"/>
              <a:gd name="T31" fmla="*/ 297 h 512"/>
              <a:gd name="T32" fmla="*/ 254 w 512"/>
              <a:gd name="T33" fmla="*/ 291 h 512"/>
              <a:gd name="T34" fmla="*/ 247 w 512"/>
              <a:gd name="T35" fmla="*/ 284 h 512"/>
              <a:gd name="T36" fmla="*/ 237 w 512"/>
              <a:gd name="T37" fmla="*/ 280 h 512"/>
              <a:gd name="T38" fmla="*/ 218 w 512"/>
              <a:gd name="T39" fmla="*/ 260 h 512"/>
              <a:gd name="T40" fmla="*/ 181 w 512"/>
              <a:gd name="T41" fmla="*/ 181 h 512"/>
              <a:gd name="T42" fmla="*/ 384 w 512"/>
              <a:gd name="T43" fmla="*/ 288 h 512"/>
              <a:gd name="T44" fmla="*/ 362 w 512"/>
              <a:gd name="T45" fmla="*/ 213 h 512"/>
              <a:gd name="T46" fmla="*/ 181 w 512"/>
              <a:gd name="T47" fmla="*/ 202 h 512"/>
              <a:gd name="T48" fmla="*/ 256 w 512"/>
              <a:gd name="T49" fmla="*/ 0 h 512"/>
              <a:gd name="T50" fmla="*/ 256 w 512"/>
              <a:gd name="T51" fmla="*/ 512 h 512"/>
              <a:gd name="T52" fmla="*/ 256 w 512"/>
              <a:gd name="T53" fmla="*/ 0 h 512"/>
              <a:gd name="T54" fmla="*/ 394 w 512"/>
              <a:gd name="T55" fmla="*/ 309 h 512"/>
              <a:gd name="T56" fmla="*/ 362 w 512"/>
              <a:gd name="T57" fmla="*/ 341 h 512"/>
              <a:gd name="T58" fmla="*/ 128 w 512"/>
              <a:gd name="T59" fmla="*/ 352 h 512"/>
              <a:gd name="T60" fmla="*/ 117 w 512"/>
              <a:gd name="T61" fmla="*/ 213 h 512"/>
              <a:gd name="T62" fmla="*/ 160 w 512"/>
              <a:gd name="T63" fmla="*/ 202 h 512"/>
              <a:gd name="T64" fmla="*/ 170 w 512"/>
              <a:gd name="T65" fmla="*/ 160 h 512"/>
              <a:gd name="T66" fmla="*/ 405 w 512"/>
              <a:gd name="T67" fmla="*/ 1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512">
                <a:moveTo>
                  <a:pt x="138" y="330"/>
                </a:moveTo>
                <a:cubicBezTo>
                  <a:pt x="341" y="330"/>
                  <a:pt x="341" y="330"/>
                  <a:pt x="341" y="330"/>
                </a:cubicBezTo>
                <a:cubicBezTo>
                  <a:pt x="341" y="224"/>
                  <a:pt x="341" y="224"/>
                  <a:pt x="341" y="224"/>
                </a:cubicBezTo>
                <a:cubicBezTo>
                  <a:pt x="138" y="224"/>
                  <a:pt x="138" y="224"/>
                  <a:pt x="138" y="224"/>
                </a:cubicBezTo>
                <a:lnTo>
                  <a:pt x="138" y="330"/>
                </a:lnTo>
                <a:close/>
                <a:moveTo>
                  <a:pt x="224" y="248"/>
                </a:moveTo>
                <a:cubicBezTo>
                  <a:pt x="228" y="245"/>
                  <a:pt x="233" y="243"/>
                  <a:pt x="240" y="242"/>
                </a:cubicBezTo>
                <a:cubicBezTo>
                  <a:pt x="240" y="234"/>
                  <a:pt x="240" y="234"/>
                  <a:pt x="240" y="234"/>
                </a:cubicBezTo>
                <a:cubicBezTo>
                  <a:pt x="247" y="234"/>
                  <a:pt x="247" y="234"/>
                  <a:pt x="247" y="234"/>
                </a:cubicBezTo>
                <a:cubicBezTo>
                  <a:pt x="247" y="242"/>
                  <a:pt x="247" y="242"/>
                  <a:pt x="247" y="242"/>
                </a:cubicBezTo>
                <a:cubicBezTo>
                  <a:pt x="255" y="242"/>
                  <a:pt x="262" y="244"/>
                  <a:pt x="268" y="247"/>
                </a:cubicBezTo>
                <a:cubicBezTo>
                  <a:pt x="264" y="259"/>
                  <a:pt x="264" y="259"/>
                  <a:pt x="264" y="259"/>
                </a:cubicBezTo>
                <a:cubicBezTo>
                  <a:pt x="258" y="256"/>
                  <a:pt x="253" y="255"/>
                  <a:pt x="247" y="255"/>
                </a:cubicBezTo>
                <a:cubicBezTo>
                  <a:pt x="247" y="255"/>
                  <a:pt x="246" y="254"/>
                  <a:pt x="244" y="254"/>
                </a:cubicBezTo>
                <a:cubicBezTo>
                  <a:pt x="242" y="254"/>
                  <a:pt x="240" y="255"/>
                  <a:pt x="240" y="255"/>
                </a:cubicBezTo>
                <a:cubicBezTo>
                  <a:pt x="236" y="255"/>
                  <a:pt x="234" y="257"/>
                  <a:pt x="234" y="260"/>
                </a:cubicBezTo>
                <a:cubicBezTo>
                  <a:pt x="234" y="262"/>
                  <a:pt x="234" y="263"/>
                  <a:pt x="235" y="264"/>
                </a:cubicBezTo>
                <a:cubicBezTo>
                  <a:pt x="236" y="265"/>
                  <a:pt x="238" y="266"/>
                  <a:pt x="240" y="267"/>
                </a:cubicBezTo>
                <a:cubicBezTo>
                  <a:pt x="247" y="270"/>
                  <a:pt x="247" y="270"/>
                  <a:pt x="247" y="270"/>
                </a:cubicBezTo>
                <a:cubicBezTo>
                  <a:pt x="254" y="272"/>
                  <a:pt x="259" y="274"/>
                  <a:pt x="261" y="276"/>
                </a:cubicBezTo>
                <a:cubicBezTo>
                  <a:pt x="264" y="278"/>
                  <a:pt x="266" y="280"/>
                  <a:pt x="268" y="282"/>
                </a:cubicBezTo>
                <a:cubicBezTo>
                  <a:pt x="269" y="285"/>
                  <a:pt x="269" y="287"/>
                  <a:pt x="269" y="290"/>
                </a:cubicBezTo>
                <a:cubicBezTo>
                  <a:pt x="269" y="296"/>
                  <a:pt x="268" y="300"/>
                  <a:pt x="264" y="303"/>
                </a:cubicBezTo>
                <a:cubicBezTo>
                  <a:pt x="260" y="307"/>
                  <a:pt x="254" y="309"/>
                  <a:pt x="247" y="309"/>
                </a:cubicBezTo>
                <a:cubicBezTo>
                  <a:pt x="247" y="320"/>
                  <a:pt x="247" y="320"/>
                  <a:pt x="247" y="320"/>
                </a:cubicBezTo>
                <a:cubicBezTo>
                  <a:pt x="240" y="320"/>
                  <a:pt x="240" y="320"/>
                  <a:pt x="240" y="320"/>
                </a:cubicBezTo>
                <a:cubicBezTo>
                  <a:pt x="240" y="309"/>
                  <a:pt x="240" y="309"/>
                  <a:pt x="240" y="309"/>
                </a:cubicBezTo>
                <a:cubicBezTo>
                  <a:pt x="232" y="309"/>
                  <a:pt x="225" y="308"/>
                  <a:pt x="218" y="305"/>
                </a:cubicBezTo>
                <a:cubicBezTo>
                  <a:pt x="218" y="292"/>
                  <a:pt x="218" y="292"/>
                  <a:pt x="218" y="292"/>
                </a:cubicBezTo>
                <a:cubicBezTo>
                  <a:pt x="221" y="293"/>
                  <a:pt x="225" y="294"/>
                  <a:pt x="229" y="295"/>
                </a:cubicBezTo>
                <a:cubicBezTo>
                  <a:pt x="233" y="297"/>
                  <a:pt x="237" y="297"/>
                  <a:pt x="240" y="297"/>
                </a:cubicBezTo>
                <a:cubicBezTo>
                  <a:pt x="240" y="297"/>
                  <a:pt x="242" y="297"/>
                  <a:pt x="244" y="297"/>
                </a:cubicBezTo>
                <a:cubicBezTo>
                  <a:pt x="246" y="297"/>
                  <a:pt x="247" y="297"/>
                  <a:pt x="247" y="297"/>
                </a:cubicBezTo>
                <a:cubicBezTo>
                  <a:pt x="252" y="296"/>
                  <a:pt x="254" y="294"/>
                  <a:pt x="254" y="291"/>
                </a:cubicBezTo>
                <a:cubicBezTo>
                  <a:pt x="254" y="290"/>
                  <a:pt x="254" y="288"/>
                  <a:pt x="252" y="287"/>
                </a:cubicBezTo>
                <a:cubicBezTo>
                  <a:pt x="251" y="286"/>
                  <a:pt x="250" y="285"/>
                  <a:pt x="247" y="284"/>
                </a:cubicBezTo>
                <a:cubicBezTo>
                  <a:pt x="240" y="282"/>
                  <a:pt x="240" y="282"/>
                  <a:pt x="240" y="282"/>
                </a:cubicBezTo>
                <a:cubicBezTo>
                  <a:pt x="237" y="280"/>
                  <a:pt x="237" y="280"/>
                  <a:pt x="237" y="280"/>
                </a:cubicBezTo>
                <a:cubicBezTo>
                  <a:pt x="230" y="278"/>
                  <a:pt x="225" y="275"/>
                  <a:pt x="222" y="272"/>
                </a:cubicBezTo>
                <a:cubicBezTo>
                  <a:pt x="220" y="269"/>
                  <a:pt x="218" y="265"/>
                  <a:pt x="218" y="260"/>
                </a:cubicBezTo>
                <a:cubicBezTo>
                  <a:pt x="218" y="255"/>
                  <a:pt x="220" y="251"/>
                  <a:pt x="224" y="248"/>
                </a:cubicBezTo>
                <a:close/>
                <a:moveTo>
                  <a:pt x="181" y="181"/>
                </a:moveTo>
                <a:cubicBezTo>
                  <a:pt x="384" y="181"/>
                  <a:pt x="384" y="181"/>
                  <a:pt x="384" y="181"/>
                </a:cubicBezTo>
                <a:cubicBezTo>
                  <a:pt x="384" y="288"/>
                  <a:pt x="384" y="288"/>
                  <a:pt x="384" y="288"/>
                </a:cubicBezTo>
                <a:cubicBezTo>
                  <a:pt x="362" y="288"/>
                  <a:pt x="362" y="288"/>
                  <a:pt x="362" y="288"/>
                </a:cubicBezTo>
                <a:cubicBezTo>
                  <a:pt x="362" y="213"/>
                  <a:pt x="362" y="213"/>
                  <a:pt x="362" y="213"/>
                </a:cubicBezTo>
                <a:cubicBezTo>
                  <a:pt x="362" y="207"/>
                  <a:pt x="358" y="202"/>
                  <a:pt x="352" y="202"/>
                </a:cubicBezTo>
                <a:cubicBezTo>
                  <a:pt x="181" y="202"/>
                  <a:pt x="181" y="202"/>
                  <a:pt x="181" y="202"/>
                </a:cubicBezTo>
                <a:lnTo>
                  <a:pt x="181" y="181"/>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98"/>
                </a:moveTo>
                <a:cubicBezTo>
                  <a:pt x="405" y="304"/>
                  <a:pt x="400" y="309"/>
                  <a:pt x="394" y="309"/>
                </a:cubicBezTo>
                <a:cubicBezTo>
                  <a:pt x="362" y="309"/>
                  <a:pt x="362" y="309"/>
                  <a:pt x="362" y="309"/>
                </a:cubicBezTo>
                <a:cubicBezTo>
                  <a:pt x="362" y="341"/>
                  <a:pt x="362" y="341"/>
                  <a:pt x="362" y="341"/>
                </a:cubicBezTo>
                <a:cubicBezTo>
                  <a:pt x="362" y="347"/>
                  <a:pt x="358" y="352"/>
                  <a:pt x="352" y="352"/>
                </a:cubicBezTo>
                <a:cubicBezTo>
                  <a:pt x="128" y="352"/>
                  <a:pt x="128" y="352"/>
                  <a:pt x="128" y="352"/>
                </a:cubicBezTo>
                <a:cubicBezTo>
                  <a:pt x="122" y="352"/>
                  <a:pt x="117" y="347"/>
                  <a:pt x="117" y="341"/>
                </a:cubicBezTo>
                <a:cubicBezTo>
                  <a:pt x="117" y="213"/>
                  <a:pt x="117" y="213"/>
                  <a:pt x="117" y="213"/>
                </a:cubicBezTo>
                <a:cubicBezTo>
                  <a:pt x="117" y="207"/>
                  <a:pt x="122" y="202"/>
                  <a:pt x="128" y="202"/>
                </a:cubicBezTo>
                <a:cubicBezTo>
                  <a:pt x="160" y="202"/>
                  <a:pt x="160" y="202"/>
                  <a:pt x="160" y="202"/>
                </a:cubicBezTo>
                <a:cubicBezTo>
                  <a:pt x="160" y="170"/>
                  <a:pt x="160" y="170"/>
                  <a:pt x="160" y="170"/>
                </a:cubicBezTo>
                <a:cubicBezTo>
                  <a:pt x="160" y="164"/>
                  <a:pt x="164" y="160"/>
                  <a:pt x="170" y="160"/>
                </a:cubicBezTo>
                <a:cubicBezTo>
                  <a:pt x="394" y="160"/>
                  <a:pt x="394" y="160"/>
                  <a:pt x="394" y="160"/>
                </a:cubicBezTo>
                <a:cubicBezTo>
                  <a:pt x="400" y="160"/>
                  <a:pt x="405" y="164"/>
                  <a:pt x="405" y="170"/>
                </a:cubicBezTo>
                <a:lnTo>
                  <a:pt x="405" y="298"/>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sp>
        <p:nvSpPr>
          <p:cNvPr id="93" name="Freeform 760">
            <a:extLst>
              <a:ext uri="{FF2B5EF4-FFF2-40B4-BE49-F238E27FC236}">
                <a16:creationId xmlns:a16="http://schemas.microsoft.com/office/drawing/2014/main" id="{6B6C2FB0-1282-4D42-A12B-DD4650C450F9}"/>
              </a:ext>
            </a:extLst>
          </p:cNvPr>
          <p:cNvSpPr>
            <a:spLocks noChangeAspect="1" noEditPoints="1"/>
          </p:cNvSpPr>
          <p:nvPr/>
        </p:nvSpPr>
        <p:spPr bwMode="auto">
          <a:xfrm>
            <a:off x="7155188" y="2679277"/>
            <a:ext cx="548640" cy="548640"/>
          </a:xfrm>
          <a:custGeom>
            <a:avLst/>
            <a:gdLst>
              <a:gd name="T0" fmla="*/ 202 w 512"/>
              <a:gd name="T1" fmla="*/ 181 h 512"/>
              <a:gd name="T2" fmla="*/ 309 w 512"/>
              <a:gd name="T3" fmla="*/ 160 h 512"/>
              <a:gd name="T4" fmla="*/ 160 w 512"/>
              <a:gd name="T5" fmla="*/ 117 h 512"/>
              <a:gd name="T6" fmla="*/ 352 w 512"/>
              <a:gd name="T7" fmla="*/ 394 h 512"/>
              <a:gd name="T8" fmla="*/ 160 w 512"/>
              <a:gd name="T9" fmla="*/ 117 h 512"/>
              <a:gd name="T10" fmla="*/ 234 w 512"/>
              <a:gd name="T11" fmla="*/ 352 h 512"/>
              <a:gd name="T12" fmla="*/ 234 w 512"/>
              <a:gd name="T13" fmla="*/ 373 h 512"/>
              <a:gd name="T14" fmla="*/ 245 w 512"/>
              <a:gd name="T15" fmla="*/ 320 h 512"/>
              <a:gd name="T16" fmla="*/ 224 w 512"/>
              <a:gd name="T17" fmla="*/ 320 h 512"/>
              <a:gd name="T18" fmla="*/ 245 w 512"/>
              <a:gd name="T19" fmla="*/ 320 h 512"/>
              <a:gd name="T20" fmla="*/ 234 w 512"/>
              <a:gd name="T21" fmla="*/ 266 h 512"/>
              <a:gd name="T22" fmla="*/ 234 w 512"/>
              <a:gd name="T23" fmla="*/ 288 h 512"/>
              <a:gd name="T24" fmla="*/ 245 w 512"/>
              <a:gd name="T25" fmla="*/ 234 h 512"/>
              <a:gd name="T26" fmla="*/ 224 w 512"/>
              <a:gd name="T27" fmla="*/ 234 h 512"/>
              <a:gd name="T28" fmla="*/ 245 w 512"/>
              <a:gd name="T29" fmla="*/ 234 h 512"/>
              <a:gd name="T30" fmla="*/ 277 w 512"/>
              <a:gd name="T31" fmla="*/ 352 h 512"/>
              <a:gd name="T32" fmla="*/ 277 w 512"/>
              <a:gd name="T33" fmla="*/ 373 h 512"/>
              <a:gd name="T34" fmla="*/ 288 w 512"/>
              <a:gd name="T35" fmla="*/ 320 h 512"/>
              <a:gd name="T36" fmla="*/ 266 w 512"/>
              <a:gd name="T37" fmla="*/ 320 h 512"/>
              <a:gd name="T38" fmla="*/ 288 w 512"/>
              <a:gd name="T39" fmla="*/ 320 h 512"/>
              <a:gd name="T40" fmla="*/ 277 w 512"/>
              <a:gd name="T41" fmla="*/ 266 h 512"/>
              <a:gd name="T42" fmla="*/ 277 w 512"/>
              <a:gd name="T43" fmla="*/ 288 h 512"/>
              <a:gd name="T44" fmla="*/ 288 w 512"/>
              <a:gd name="T45" fmla="*/ 234 h 512"/>
              <a:gd name="T46" fmla="*/ 266 w 512"/>
              <a:gd name="T47" fmla="*/ 234 h 512"/>
              <a:gd name="T48" fmla="*/ 288 w 512"/>
              <a:gd name="T49" fmla="*/ 234 h 512"/>
              <a:gd name="T50" fmla="*/ 320 w 512"/>
              <a:gd name="T51" fmla="*/ 309 h 512"/>
              <a:gd name="T52" fmla="*/ 309 w 512"/>
              <a:gd name="T53" fmla="*/ 362 h 512"/>
              <a:gd name="T54" fmla="*/ 330 w 512"/>
              <a:gd name="T55" fmla="*/ 362 h 512"/>
              <a:gd name="T56" fmla="*/ 330 w 512"/>
              <a:gd name="T57" fmla="*/ 277 h 512"/>
              <a:gd name="T58" fmla="*/ 309 w 512"/>
              <a:gd name="T59" fmla="*/ 277 h 512"/>
              <a:gd name="T60" fmla="*/ 330 w 512"/>
              <a:gd name="T61" fmla="*/ 277 h 512"/>
              <a:gd name="T62" fmla="*/ 320 w 512"/>
              <a:gd name="T63" fmla="*/ 224 h 512"/>
              <a:gd name="T64" fmla="*/ 320 w 512"/>
              <a:gd name="T65" fmla="*/ 245 h 512"/>
              <a:gd name="T66" fmla="*/ 181 w 512"/>
              <a:gd name="T67" fmla="*/ 192 h 512"/>
              <a:gd name="T68" fmla="*/ 320 w 512"/>
              <a:gd name="T69" fmla="*/ 202 h 512"/>
              <a:gd name="T70" fmla="*/ 330 w 512"/>
              <a:gd name="T71" fmla="*/ 149 h 512"/>
              <a:gd name="T72" fmla="*/ 192 w 512"/>
              <a:gd name="T73" fmla="*/ 138 h 512"/>
              <a:gd name="T74" fmla="*/ 181 w 512"/>
              <a:gd name="T75" fmla="*/ 192 h 512"/>
              <a:gd name="T76" fmla="*/ 192 w 512"/>
              <a:gd name="T77" fmla="*/ 245 h 512"/>
              <a:gd name="T78" fmla="*/ 192 w 512"/>
              <a:gd name="T79" fmla="*/ 224 h 512"/>
              <a:gd name="T80" fmla="*/ 181 w 512"/>
              <a:gd name="T81" fmla="*/ 277 h 512"/>
              <a:gd name="T82" fmla="*/ 202 w 512"/>
              <a:gd name="T83" fmla="*/ 277 h 512"/>
              <a:gd name="T84" fmla="*/ 181 w 512"/>
              <a:gd name="T85" fmla="*/ 277 h 512"/>
              <a:gd name="T86" fmla="*/ 192 w 512"/>
              <a:gd name="T87" fmla="*/ 330 h 512"/>
              <a:gd name="T88" fmla="*/ 192 w 512"/>
              <a:gd name="T89" fmla="*/ 309 h 512"/>
              <a:gd name="T90" fmla="*/ 181 w 512"/>
              <a:gd name="T91" fmla="*/ 362 h 512"/>
              <a:gd name="T92" fmla="*/ 202 w 512"/>
              <a:gd name="T93" fmla="*/ 362 h 512"/>
              <a:gd name="T94" fmla="*/ 181 w 512"/>
              <a:gd name="T95" fmla="*/ 362 h 512"/>
              <a:gd name="T96" fmla="*/ 256 w 512"/>
              <a:gd name="T97" fmla="*/ 512 h 512"/>
              <a:gd name="T98" fmla="*/ 256 w 512"/>
              <a:gd name="T99" fmla="*/ 0 h 512"/>
              <a:gd name="T100" fmla="*/ 373 w 512"/>
              <a:gd name="T101" fmla="*/ 106 h 512"/>
              <a:gd name="T102" fmla="*/ 149 w 512"/>
              <a:gd name="T103" fmla="*/ 96 h 512"/>
              <a:gd name="T104" fmla="*/ 138 w 512"/>
              <a:gd name="T105" fmla="*/ 405 h 512"/>
              <a:gd name="T106" fmla="*/ 362 w 512"/>
              <a:gd name="T107" fmla="*/ 416 h 512"/>
              <a:gd name="T108" fmla="*/ 373 w 512"/>
              <a:gd name="T109"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2" h="512">
                <a:moveTo>
                  <a:pt x="309" y="181"/>
                </a:moveTo>
                <a:cubicBezTo>
                  <a:pt x="202" y="181"/>
                  <a:pt x="202" y="181"/>
                  <a:pt x="202" y="181"/>
                </a:cubicBezTo>
                <a:cubicBezTo>
                  <a:pt x="202" y="160"/>
                  <a:pt x="202" y="160"/>
                  <a:pt x="202" y="160"/>
                </a:cubicBezTo>
                <a:cubicBezTo>
                  <a:pt x="309" y="160"/>
                  <a:pt x="309" y="160"/>
                  <a:pt x="309" y="160"/>
                </a:cubicBezTo>
                <a:lnTo>
                  <a:pt x="309" y="181"/>
                </a:lnTo>
                <a:close/>
                <a:moveTo>
                  <a:pt x="160" y="117"/>
                </a:moveTo>
                <a:cubicBezTo>
                  <a:pt x="352" y="117"/>
                  <a:pt x="352" y="117"/>
                  <a:pt x="352" y="117"/>
                </a:cubicBezTo>
                <a:cubicBezTo>
                  <a:pt x="352" y="394"/>
                  <a:pt x="352" y="394"/>
                  <a:pt x="352" y="394"/>
                </a:cubicBezTo>
                <a:cubicBezTo>
                  <a:pt x="160" y="394"/>
                  <a:pt x="160" y="394"/>
                  <a:pt x="160" y="394"/>
                </a:cubicBezTo>
                <a:lnTo>
                  <a:pt x="160" y="117"/>
                </a:lnTo>
                <a:close/>
                <a:moveTo>
                  <a:pt x="245" y="362"/>
                </a:moveTo>
                <a:cubicBezTo>
                  <a:pt x="245" y="356"/>
                  <a:pt x="240" y="352"/>
                  <a:pt x="234" y="352"/>
                </a:cubicBezTo>
                <a:cubicBezTo>
                  <a:pt x="228" y="352"/>
                  <a:pt x="224" y="356"/>
                  <a:pt x="224" y="362"/>
                </a:cubicBezTo>
                <a:cubicBezTo>
                  <a:pt x="224" y="368"/>
                  <a:pt x="228" y="373"/>
                  <a:pt x="234" y="373"/>
                </a:cubicBezTo>
                <a:cubicBezTo>
                  <a:pt x="240" y="373"/>
                  <a:pt x="245" y="368"/>
                  <a:pt x="245" y="362"/>
                </a:cubicBezTo>
                <a:close/>
                <a:moveTo>
                  <a:pt x="245" y="320"/>
                </a:moveTo>
                <a:cubicBezTo>
                  <a:pt x="245" y="314"/>
                  <a:pt x="240" y="309"/>
                  <a:pt x="234" y="309"/>
                </a:cubicBezTo>
                <a:cubicBezTo>
                  <a:pt x="228" y="309"/>
                  <a:pt x="224" y="314"/>
                  <a:pt x="224" y="320"/>
                </a:cubicBezTo>
                <a:cubicBezTo>
                  <a:pt x="224" y="326"/>
                  <a:pt x="228" y="330"/>
                  <a:pt x="234" y="330"/>
                </a:cubicBezTo>
                <a:cubicBezTo>
                  <a:pt x="240" y="330"/>
                  <a:pt x="245" y="326"/>
                  <a:pt x="245" y="320"/>
                </a:cubicBezTo>
                <a:close/>
                <a:moveTo>
                  <a:pt x="245" y="277"/>
                </a:moveTo>
                <a:cubicBezTo>
                  <a:pt x="245" y="271"/>
                  <a:pt x="240" y="266"/>
                  <a:pt x="234" y="266"/>
                </a:cubicBezTo>
                <a:cubicBezTo>
                  <a:pt x="228" y="266"/>
                  <a:pt x="224" y="271"/>
                  <a:pt x="224" y="277"/>
                </a:cubicBezTo>
                <a:cubicBezTo>
                  <a:pt x="224" y="283"/>
                  <a:pt x="228" y="288"/>
                  <a:pt x="234" y="288"/>
                </a:cubicBezTo>
                <a:cubicBezTo>
                  <a:pt x="240" y="288"/>
                  <a:pt x="245" y="283"/>
                  <a:pt x="245" y="277"/>
                </a:cubicBezTo>
                <a:close/>
                <a:moveTo>
                  <a:pt x="245" y="234"/>
                </a:moveTo>
                <a:cubicBezTo>
                  <a:pt x="245" y="228"/>
                  <a:pt x="240" y="224"/>
                  <a:pt x="234" y="224"/>
                </a:cubicBezTo>
                <a:cubicBezTo>
                  <a:pt x="228" y="224"/>
                  <a:pt x="224" y="228"/>
                  <a:pt x="224" y="234"/>
                </a:cubicBezTo>
                <a:cubicBezTo>
                  <a:pt x="224" y="240"/>
                  <a:pt x="228" y="245"/>
                  <a:pt x="234" y="245"/>
                </a:cubicBezTo>
                <a:cubicBezTo>
                  <a:pt x="240" y="245"/>
                  <a:pt x="245" y="240"/>
                  <a:pt x="245" y="234"/>
                </a:cubicBezTo>
                <a:close/>
                <a:moveTo>
                  <a:pt x="288" y="362"/>
                </a:moveTo>
                <a:cubicBezTo>
                  <a:pt x="288" y="356"/>
                  <a:pt x="283" y="352"/>
                  <a:pt x="277" y="352"/>
                </a:cubicBezTo>
                <a:cubicBezTo>
                  <a:pt x="271" y="352"/>
                  <a:pt x="266" y="356"/>
                  <a:pt x="266" y="362"/>
                </a:cubicBezTo>
                <a:cubicBezTo>
                  <a:pt x="266" y="368"/>
                  <a:pt x="271" y="373"/>
                  <a:pt x="277" y="373"/>
                </a:cubicBezTo>
                <a:cubicBezTo>
                  <a:pt x="283" y="373"/>
                  <a:pt x="288" y="368"/>
                  <a:pt x="288" y="362"/>
                </a:cubicBezTo>
                <a:close/>
                <a:moveTo>
                  <a:pt x="288" y="320"/>
                </a:moveTo>
                <a:cubicBezTo>
                  <a:pt x="288" y="314"/>
                  <a:pt x="283" y="309"/>
                  <a:pt x="277" y="309"/>
                </a:cubicBezTo>
                <a:cubicBezTo>
                  <a:pt x="271" y="309"/>
                  <a:pt x="266" y="314"/>
                  <a:pt x="266" y="320"/>
                </a:cubicBezTo>
                <a:cubicBezTo>
                  <a:pt x="266" y="326"/>
                  <a:pt x="271" y="330"/>
                  <a:pt x="277" y="330"/>
                </a:cubicBezTo>
                <a:cubicBezTo>
                  <a:pt x="283" y="330"/>
                  <a:pt x="288" y="326"/>
                  <a:pt x="288" y="320"/>
                </a:cubicBezTo>
                <a:close/>
                <a:moveTo>
                  <a:pt x="288" y="277"/>
                </a:moveTo>
                <a:cubicBezTo>
                  <a:pt x="288" y="271"/>
                  <a:pt x="283" y="266"/>
                  <a:pt x="277" y="266"/>
                </a:cubicBezTo>
                <a:cubicBezTo>
                  <a:pt x="271" y="266"/>
                  <a:pt x="266" y="271"/>
                  <a:pt x="266" y="277"/>
                </a:cubicBezTo>
                <a:cubicBezTo>
                  <a:pt x="266" y="283"/>
                  <a:pt x="271" y="288"/>
                  <a:pt x="277" y="288"/>
                </a:cubicBezTo>
                <a:cubicBezTo>
                  <a:pt x="283" y="288"/>
                  <a:pt x="288" y="283"/>
                  <a:pt x="288" y="277"/>
                </a:cubicBezTo>
                <a:close/>
                <a:moveTo>
                  <a:pt x="288" y="234"/>
                </a:moveTo>
                <a:cubicBezTo>
                  <a:pt x="288" y="228"/>
                  <a:pt x="283" y="224"/>
                  <a:pt x="277" y="224"/>
                </a:cubicBezTo>
                <a:cubicBezTo>
                  <a:pt x="271" y="224"/>
                  <a:pt x="266" y="228"/>
                  <a:pt x="266" y="234"/>
                </a:cubicBezTo>
                <a:cubicBezTo>
                  <a:pt x="266" y="240"/>
                  <a:pt x="271" y="245"/>
                  <a:pt x="277" y="245"/>
                </a:cubicBezTo>
                <a:cubicBezTo>
                  <a:pt x="283" y="245"/>
                  <a:pt x="288" y="240"/>
                  <a:pt x="288" y="234"/>
                </a:cubicBezTo>
                <a:close/>
                <a:moveTo>
                  <a:pt x="330" y="320"/>
                </a:moveTo>
                <a:cubicBezTo>
                  <a:pt x="330" y="314"/>
                  <a:pt x="326" y="309"/>
                  <a:pt x="320" y="309"/>
                </a:cubicBezTo>
                <a:cubicBezTo>
                  <a:pt x="314" y="309"/>
                  <a:pt x="309" y="314"/>
                  <a:pt x="309" y="320"/>
                </a:cubicBezTo>
                <a:cubicBezTo>
                  <a:pt x="309" y="362"/>
                  <a:pt x="309" y="362"/>
                  <a:pt x="309" y="362"/>
                </a:cubicBezTo>
                <a:cubicBezTo>
                  <a:pt x="309" y="368"/>
                  <a:pt x="314" y="373"/>
                  <a:pt x="320" y="373"/>
                </a:cubicBezTo>
                <a:cubicBezTo>
                  <a:pt x="326" y="373"/>
                  <a:pt x="330" y="368"/>
                  <a:pt x="330" y="362"/>
                </a:cubicBezTo>
                <a:lnTo>
                  <a:pt x="330" y="320"/>
                </a:lnTo>
                <a:close/>
                <a:moveTo>
                  <a:pt x="330" y="277"/>
                </a:moveTo>
                <a:cubicBezTo>
                  <a:pt x="330" y="271"/>
                  <a:pt x="326" y="266"/>
                  <a:pt x="320" y="266"/>
                </a:cubicBezTo>
                <a:cubicBezTo>
                  <a:pt x="314" y="266"/>
                  <a:pt x="309" y="271"/>
                  <a:pt x="309" y="277"/>
                </a:cubicBezTo>
                <a:cubicBezTo>
                  <a:pt x="309" y="283"/>
                  <a:pt x="314" y="288"/>
                  <a:pt x="320" y="288"/>
                </a:cubicBezTo>
                <a:cubicBezTo>
                  <a:pt x="326" y="288"/>
                  <a:pt x="330" y="283"/>
                  <a:pt x="330" y="277"/>
                </a:cubicBezTo>
                <a:close/>
                <a:moveTo>
                  <a:pt x="330" y="234"/>
                </a:moveTo>
                <a:cubicBezTo>
                  <a:pt x="330" y="228"/>
                  <a:pt x="326" y="224"/>
                  <a:pt x="320" y="224"/>
                </a:cubicBezTo>
                <a:cubicBezTo>
                  <a:pt x="314" y="224"/>
                  <a:pt x="309" y="228"/>
                  <a:pt x="309" y="234"/>
                </a:cubicBezTo>
                <a:cubicBezTo>
                  <a:pt x="309" y="240"/>
                  <a:pt x="314" y="245"/>
                  <a:pt x="320" y="245"/>
                </a:cubicBezTo>
                <a:cubicBezTo>
                  <a:pt x="326" y="245"/>
                  <a:pt x="330" y="240"/>
                  <a:pt x="330" y="234"/>
                </a:cubicBezTo>
                <a:close/>
                <a:moveTo>
                  <a:pt x="181" y="192"/>
                </a:moveTo>
                <a:cubicBezTo>
                  <a:pt x="181" y="198"/>
                  <a:pt x="186" y="202"/>
                  <a:pt x="192" y="202"/>
                </a:cubicBezTo>
                <a:cubicBezTo>
                  <a:pt x="320" y="202"/>
                  <a:pt x="320" y="202"/>
                  <a:pt x="320" y="202"/>
                </a:cubicBezTo>
                <a:cubicBezTo>
                  <a:pt x="326" y="202"/>
                  <a:pt x="330" y="198"/>
                  <a:pt x="330" y="192"/>
                </a:cubicBezTo>
                <a:cubicBezTo>
                  <a:pt x="330" y="149"/>
                  <a:pt x="330" y="149"/>
                  <a:pt x="330" y="149"/>
                </a:cubicBezTo>
                <a:cubicBezTo>
                  <a:pt x="330" y="143"/>
                  <a:pt x="326" y="138"/>
                  <a:pt x="320" y="138"/>
                </a:cubicBezTo>
                <a:cubicBezTo>
                  <a:pt x="192" y="138"/>
                  <a:pt x="192" y="138"/>
                  <a:pt x="192" y="138"/>
                </a:cubicBezTo>
                <a:cubicBezTo>
                  <a:pt x="186" y="138"/>
                  <a:pt x="181" y="143"/>
                  <a:pt x="181" y="149"/>
                </a:cubicBezTo>
                <a:lnTo>
                  <a:pt x="181" y="192"/>
                </a:lnTo>
                <a:close/>
                <a:moveTo>
                  <a:pt x="181" y="234"/>
                </a:moveTo>
                <a:cubicBezTo>
                  <a:pt x="181" y="240"/>
                  <a:pt x="186" y="245"/>
                  <a:pt x="192" y="245"/>
                </a:cubicBezTo>
                <a:cubicBezTo>
                  <a:pt x="198" y="245"/>
                  <a:pt x="202" y="240"/>
                  <a:pt x="202" y="234"/>
                </a:cubicBezTo>
                <a:cubicBezTo>
                  <a:pt x="202" y="228"/>
                  <a:pt x="198" y="224"/>
                  <a:pt x="192" y="224"/>
                </a:cubicBezTo>
                <a:cubicBezTo>
                  <a:pt x="186" y="224"/>
                  <a:pt x="181" y="228"/>
                  <a:pt x="181" y="234"/>
                </a:cubicBezTo>
                <a:close/>
                <a:moveTo>
                  <a:pt x="181" y="277"/>
                </a:moveTo>
                <a:cubicBezTo>
                  <a:pt x="181" y="283"/>
                  <a:pt x="186" y="288"/>
                  <a:pt x="192" y="288"/>
                </a:cubicBezTo>
                <a:cubicBezTo>
                  <a:pt x="198" y="288"/>
                  <a:pt x="202" y="283"/>
                  <a:pt x="202" y="277"/>
                </a:cubicBezTo>
                <a:cubicBezTo>
                  <a:pt x="202" y="271"/>
                  <a:pt x="198" y="266"/>
                  <a:pt x="192" y="266"/>
                </a:cubicBezTo>
                <a:cubicBezTo>
                  <a:pt x="186" y="266"/>
                  <a:pt x="181" y="271"/>
                  <a:pt x="181" y="277"/>
                </a:cubicBezTo>
                <a:close/>
                <a:moveTo>
                  <a:pt x="181" y="320"/>
                </a:moveTo>
                <a:cubicBezTo>
                  <a:pt x="181" y="326"/>
                  <a:pt x="186" y="330"/>
                  <a:pt x="192" y="330"/>
                </a:cubicBezTo>
                <a:cubicBezTo>
                  <a:pt x="198" y="330"/>
                  <a:pt x="202" y="326"/>
                  <a:pt x="202" y="320"/>
                </a:cubicBezTo>
                <a:cubicBezTo>
                  <a:pt x="202" y="314"/>
                  <a:pt x="198" y="309"/>
                  <a:pt x="192" y="309"/>
                </a:cubicBezTo>
                <a:cubicBezTo>
                  <a:pt x="186" y="309"/>
                  <a:pt x="181" y="314"/>
                  <a:pt x="181" y="320"/>
                </a:cubicBezTo>
                <a:close/>
                <a:moveTo>
                  <a:pt x="181" y="362"/>
                </a:moveTo>
                <a:cubicBezTo>
                  <a:pt x="181" y="368"/>
                  <a:pt x="186" y="373"/>
                  <a:pt x="192" y="373"/>
                </a:cubicBezTo>
                <a:cubicBezTo>
                  <a:pt x="198" y="373"/>
                  <a:pt x="202" y="368"/>
                  <a:pt x="202" y="362"/>
                </a:cubicBezTo>
                <a:cubicBezTo>
                  <a:pt x="202" y="356"/>
                  <a:pt x="198" y="352"/>
                  <a:pt x="192" y="352"/>
                </a:cubicBezTo>
                <a:cubicBezTo>
                  <a:pt x="186" y="352"/>
                  <a:pt x="181" y="356"/>
                  <a:pt x="181" y="362"/>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73" y="106"/>
                </a:moveTo>
                <a:cubicBezTo>
                  <a:pt x="373" y="100"/>
                  <a:pt x="368" y="96"/>
                  <a:pt x="362" y="96"/>
                </a:cubicBezTo>
                <a:cubicBezTo>
                  <a:pt x="149" y="96"/>
                  <a:pt x="149" y="96"/>
                  <a:pt x="149" y="96"/>
                </a:cubicBezTo>
                <a:cubicBezTo>
                  <a:pt x="143" y="96"/>
                  <a:pt x="138" y="100"/>
                  <a:pt x="138" y="106"/>
                </a:cubicBezTo>
                <a:cubicBezTo>
                  <a:pt x="138" y="405"/>
                  <a:pt x="138" y="405"/>
                  <a:pt x="138" y="405"/>
                </a:cubicBezTo>
                <a:cubicBezTo>
                  <a:pt x="138" y="411"/>
                  <a:pt x="143" y="416"/>
                  <a:pt x="149" y="416"/>
                </a:cubicBezTo>
                <a:cubicBezTo>
                  <a:pt x="362" y="416"/>
                  <a:pt x="362" y="416"/>
                  <a:pt x="362" y="416"/>
                </a:cubicBezTo>
                <a:cubicBezTo>
                  <a:pt x="368" y="416"/>
                  <a:pt x="373" y="411"/>
                  <a:pt x="373" y="405"/>
                </a:cubicBezTo>
                <a:lnTo>
                  <a:pt x="373" y="10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94" name="Group 374">
            <a:extLst>
              <a:ext uri="{FF2B5EF4-FFF2-40B4-BE49-F238E27FC236}">
                <a16:creationId xmlns:a16="http://schemas.microsoft.com/office/drawing/2014/main" id="{99F4E109-0F8D-44F7-A9A5-E96F69A4D422}"/>
              </a:ext>
            </a:extLst>
          </p:cNvPr>
          <p:cNvGrpSpPr>
            <a:grpSpLocks noChangeAspect="1"/>
          </p:cNvGrpSpPr>
          <p:nvPr/>
        </p:nvGrpSpPr>
        <p:grpSpPr bwMode="auto">
          <a:xfrm>
            <a:off x="3037073" y="5217224"/>
            <a:ext cx="548640" cy="548640"/>
            <a:chOff x="6996" y="1195"/>
            <a:chExt cx="340" cy="340"/>
          </a:xfrm>
          <a:solidFill>
            <a:schemeClr val="accent5"/>
          </a:solidFill>
        </p:grpSpPr>
        <p:sp>
          <p:nvSpPr>
            <p:cNvPr id="95" name="Freeform 375">
              <a:extLst>
                <a:ext uri="{FF2B5EF4-FFF2-40B4-BE49-F238E27FC236}">
                  <a16:creationId xmlns:a16="http://schemas.microsoft.com/office/drawing/2014/main" id="{808FFC61-D34D-43FB-B543-95B942438F37}"/>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6" name="Freeform 376">
              <a:extLst>
                <a:ext uri="{FF2B5EF4-FFF2-40B4-BE49-F238E27FC236}">
                  <a16:creationId xmlns:a16="http://schemas.microsoft.com/office/drawing/2014/main" id="{FDA10470-907D-4E75-9271-07B2DE41B809}"/>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7" name="Freeform 377">
              <a:extLst>
                <a:ext uri="{FF2B5EF4-FFF2-40B4-BE49-F238E27FC236}">
                  <a16:creationId xmlns:a16="http://schemas.microsoft.com/office/drawing/2014/main" id="{C04DDCC7-E245-4B5E-873A-4B3247442D81}"/>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98" name="Freeform 393">
            <a:extLst>
              <a:ext uri="{FF2B5EF4-FFF2-40B4-BE49-F238E27FC236}">
                <a16:creationId xmlns:a16="http://schemas.microsoft.com/office/drawing/2014/main" id="{B3F6284B-FF08-4675-85F5-2A8F4D439AAA}"/>
              </a:ext>
            </a:extLst>
          </p:cNvPr>
          <p:cNvSpPr>
            <a:spLocks noChangeAspect="1" noEditPoints="1"/>
          </p:cNvSpPr>
          <p:nvPr/>
        </p:nvSpPr>
        <p:spPr bwMode="auto">
          <a:xfrm>
            <a:off x="5776117" y="5217224"/>
            <a:ext cx="547032" cy="548640"/>
          </a:xfrm>
          <a:custGeom>
            <a:avLst/>
            <a:gdLst>
              <a:gd name="T0" fmla="*/ 117 w 512"/>
              <a:gd name="T1" fmla="*/ 170 h 512"/>
              <a:gd name="T2" fmla="*/ 149 w 512"/>
              <a:gd name="T3" fmla="*/ 170 h 512"/>
              <a:gd name="T4" fmla="*/ 149 w 512"/>
              <a:gd name="T5" fmla="*/ 202 h 512"/>
              <a:gd name="T6" fmla="*/ 117 w 512"/>
              <a:gd name="T7" fmla="*/ 202 h 512"/>
              <a:gd name="T8" fmla="*/ 117 w 512"/>
              <a:gd name="T9" fmla="*/ 170 h 512"/>
              <a:gd name="T10" fmla="*/ 117 w 512"/>
              <a:gd name="T11" fmla="*/ 341 h 512"/>
              <a:gd name="T12" fmla="*/ 149 w 512"/>
              <a:gd name="T13" fmla="*/ 341 h 512"/>
              <a:gd name="T14" fmla="*/ 149 w 512"/>
              <a:gd name="T15" fmla="*/ 309 h 512"/>
              <a:gd name="T16" fmla="*/ 117 w 512"/>
              <a:gd name="T17" fmla="*/ 309 h 512"/>
              <a:gd name="T18" fmla="*/ 117 w 512"/>
              <a:gd name="T19" fmla="*/ 341 h 512"/>
              <a:gd name="T20" fmla="*/ 512 w 512"/>
              <a:gd name="T21" fmla="*/ 256 h 512"/>
              <a:gd name="T22" fmla="*/ 256 w 512"/>
              <a:gd name="T23" fmla="*/ 512 h 512"/>
              <a:gd name="T24" fmla="*/ 0 w 512"/>
              <a:gd name="T25" fmla="*/ 256 h 512"/>
              <a:gd name="T26" fmla="*/ 256 w 512"/>
              <a:gd name="T27" fmla="*/ 0 h 512"/>
              <a:gd name="T28" fmla="*/ 512 w 512"/>
              <a:gd name="T29" fmla="*/ 256 h 512"/>
              <a:gd name="T30" fmla="*/ 170 w 512"/>
              <a:gd name="T31" fmla="*/ 298 h 512"/>
              <a:gd name="T32" fmla="*/ 160 w 512"/>
              <a:gd name="T33" fmla="*/ 288 h 512"/>
              <a:gd name="T34" fmla="*/ 106 w 512"/>
              <a:gd name="T35" fmla="*/ 288 h 512"/>
              <a:gd name="T36" fmla="*/ 96 w 512"/>
              <a:gd name="T37" fmla="*/ 298 h 512"/>
              <a:gd name="T38" fmla="*/ 96 w 512"/>
              <a:gd name="T39" fmla="*/ 352 h 512"/>
              <a:gd name="T40" fmla="*/ 106 w 512"/>
              <a:gd name="T41" fmla="*/ 362 h 512"/>
              <a:gd name="T42" fmla="*/ 160 w 512"/>
              <a:gd name="T43" fmla="*/ 362 h 512"/>
              <a:gd name="T44" fmla="*/ 170 w 512"/>
              <a:gd name="T45" fmla="*/ 352 h 512"/>
              <a:gd name="T46" fmla="*/ 170 w 512"/>
              <a:gd name="T47" fmla="*/ 298 h 512"/>
              <a:gd name="T48" fmla="*/ 170 w 512"/>
              <a:gd name="T49" fmla="*/ 160 h 512"/>
              <a:gd name="T50" fmla="*/ 160 w 512"/>
              <a:gd name="T51" fmla="*/ 149 h 512"/>
              <a:gd name="T52" fmla="*/ 106 w 512"/>
              <a:gd name="T53" fmla="*/ 149 h 512"/>
              <a:gd name="T54" fmla="*/ 96 w 512"/>
              <a:gd name="T55" fmla="*/ 160 h 512"/>
              <a:gd name="T56" fmla="*/ 96 w 512"/>
              <a:gd name="T57" fmla="*/ 213 h 512"/>
              <a:gd name="T58" fmla="*/ 106 w 512"/>
              <a:gd name="T59" fmla="*/ 224 h 512"/>
              <a:gd name="T60" fmla="*/ 160 w 512"/>
              <a:gd name="T61" fmla="*/ 224 h 512"/>
              <a:gd name="T62" fmla="*/ 170 w 512"/>
              <a:gd name="T63" fmla="*/ 213 h 512"/>
              <a:gd name="T64" fmla="*/ 170 w 512"/>
              <a:gd name="T65" fmla="*/ 160 h 512"/>
              <a:gd name="T66" fmla="*/ 416 w 512"/>
              <a:gd name="T67" fmla="*/ 352 h 512"/>
              <a:gd name="T68" fmla="*/ 405 w 512"/>
              <a:gd name="T69" fmla="*/ 341 h 512"/>
              <a:gd name="T70" fmla="*/ 224 w 512"/>
              <a:gd name="T71" fmla="*/ 341 h 512"/>
              <a:gd name="T72" fmla="*/ 213 w 512"/>
              <a:gd name="T73" fmla="*/ 352 h 512"/>
              <a:gd name="T74" fmla="*/ 224 w 512"/>
              <a:gd name="T75" fmla="*/ 362 h 512"/>
              <a:gd name="T76" fmla="*/ 405 w 512"/>
              <a:gd name="T77" fmla="*/ 362 h 512"/>
              <a:gd name="T78" fmla="*/ 416 w 512"/>
              <a:gd name="T79" fmla="*/ 352 h 512"/>
              <a:gd name="T80" fmla="*/ 416 w 512"/>
              <a:gd name="T81" fmla="*/ 298 h 512"/>
              <a:gd name="T82" fmla="*/ 405 w 512"/>
              <a:gd name="T83" fmla="*/ 288 h 512"/>
              <a:gd name="T84" fmla="*/ 224 w 512"/>
              <a:gd name="T85" fmla="*/ 288 h 512"/>
              <a:gd name="T86" fmla="*/ 213 w 512"/>
              <a:gd name="T87" fmla="*/ 298 h 512"/>
              <a:gd name="T88" fmla="*/ 224 w 512"/>
              <a:gd name="T89" fmla="*/ 309 h 512"/>
              <a:gd name="T90" fmla="*/ 405 w 512"/>
              <a:gd name="T91" fmla="*/ 309 h 512"/>
              <a:gd name="T92" fmla="*/ 416 w 512"/>
              <a:gd name="T93" fmla="*/ 298 h 512"/>
              <a:gd name="T94" fmla="*/ 416 w 512"/>
              <a:gd name="T95" fmla="*/ 213 h 512"/>
              <a:gd name="T96" fmla="*/ 405 w 512"/>
              <a:gd name="T97" fmla="*/ 202 h 512"/>
              <a:gd name="T98" fmla="*/ 224 w 512"/>
              <a:gd name="T99" fmla="*/ 202 h 512"/>
              <a:gd name="T100" fmla="*/ 213 w 512"/>
              <a:gd name="T101" fmla="*/ 213 h 512"/>
              <a:gd name="T102" fmla="*/ 224 w 512"/>
              <a:gd name="T103" fmla="*/ 224 h 512"/>
              <a:gd name="T104" fmla="*/ 405 w 512"/>
              <a:gd name="T105" fmla="*/ 224 h 512"/>
              <a:gd name="T106" fmla="*/ 416 w 512"/>
              <a:gd name="T107" fmla="*/ 213 h 512"/>
              <a:gd name="T108" fmla="*/ 416 w 512"/>
              <a:gd name="T109" fmla="*/ 160 h 512"/>
              <a:gd name="T110" fmla="*/ 405 w 512"/>
              <a:gd name="T111" fmla="*/ 149 h 512"/>
              <a:gd name="T112" fmla="*/ 224 w 512"/>
              <a:gd name="T113" fmla="*/ 149 h 512"/>
              <a:gd name="T114" fmla="*/ 213 w 512"/>
              <a:gd name="T115" fmla="*/ 160 h 512"/>
              <a:gd name="T116" fmla="*/ 224 w 512"/>
              <a:gd name="T117" fmla="*/ 170 h 512"/>
              <a:gd name="T118" fmla="*/ 405 w 512"/>
              <a:gd name="T119" fmla="*/ 170 h 512"/>
              <a:gd name="T120" fmla="*/ 416 w 512"/>
              <a:gd name="T121"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12">
                <a:moveTo>
                  <a:pt x="117" y="170"/>
                </a:moveTo>
                <a:cubicBezTo>
                  <a:pt x="149" y="170"/>
                  <a:pt x="149" y="170"/>
                  <a:pt x="149" y="170"/>
                </a:cubicBezTo>
                <a:cubicBezTo>
                  <a:pt x="149" y="202"/>
                  <a:pt x="149" y="202"/>
                  <a:pt x="149" y="202"/>
                </a:cubicBezTo>
                <a:cubicBezTo>
                  <a:pt x="117" y="202"/>
                  <a:pt x="117" y="202"/>
                  <a:pt x="117" y="202"/>
                </a:cubicBezTo>
                <a:lnTo>
                  <a:pt x="117" y="170"/>
                </a:lnTo>
                <a:close/>
                <a:moveTo>
                  <a:pt x="117" y="341"/>
                </a:moveTo>
                <a:cubicBezTo>
                  <a:pt x="149" y="341"/>
                  <a:pt x="149" y="341"/>
                  <a:pt x="149" y="341"/>
                </a:cubicBezTo>
                <a:cubicBezTo>
                  <a:pt x="149" y="309"/>
                  <a:pt x="149" y="309"/>
                  <a:pt x="149" y="309"/>
                </a:cubicBezTo>
                <a:cubicBezTo>
                  <a:pt x="117" y="309"/>
                  <a:pt x="117" y="309"/>
                  <a:pt x="117" y="309"/>
                </a:cubicBezTo>
                <a:lnTo>
                  <a:pt x="117" y="341"/>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170" y="298"/>
                </a:moveTo>
                <a:cubicBezTo>
                  <a:pt x="170" y="292"/>
                  <a:pt x="166" y="288"/>
                  <a:pt x="160" y="288"/>
                </a:cubicBezTo>
                <a:cubicBezTo>
                  <a:pt x="106" y="288"/>
                  <a:pt x="106" y="288"/>
                  <a:pt x="106" y="288"/>
                </a:cubicBezTo>
                <a:cubicBezTo>
                  <a:pt x="100" y="288"/>
                  <a:pt x="96" y="292"/>
                  <a:pt x="96" y="298"/>
                </a:cubicBezTo>
                <a:cubicBezTo>
                  <a:pt x="96" y="352"/>
                  <a:pt x="96" y="352"/>
                  <a:pt x="96" y="352"/>
                </a:cubicBezTo>
                <a:cubicBezTo>
                  <a:pt x="96" y="358"/>
                  <a:pt x="100" y="362"/>
                  <a:pt x="106" y="362"/>
                </a:cubicBezTo>
                <a:cubicBezTo>
                  <a:pt x="160" y="362"/>
                  <a:pt x="160" y="362"/>
                  <a:pt x="160" y="362"/>
                </a:cubicBezTo>
                <a:cubicBezTo>
                  <a:pt x="166" y="362"/>
                  <a:pt x="170" y="358"/>
                  <a:pt x="170" y="352"/>
                </a:cubicBezTo>
                <a:lnTo>
                  <a:pt x="170" y="298"/>
                </a:lnTo>
                <a:close/>
                <a:moveTo>
                  <a:pt x="170" y="160"/>
                </a:moveTo>
                <a:cubicBezTo>
                  <a:pt x="170" y="154"/>
                  <a:pt x="166" y="149"/>
                  <a:pt x="160" y="149"/>
                </a:cubicBezTo>
                <a:cubicBezTo>
                  <a:pt x="106" y="149"/>
                  <a:pt x="106" y="149"/>
                  <a:pt x="106" y="149"/>
                </a:cubicBezTo>
                <a:cubicBezTo>
                  <a:pt x="100" y="149"/>
                  <a:pt x="96" y="154"/>
                  <a:pt x="96" y="160"/>
                </a:cubicBezTo>
                <a:cubicBezTo>
                  <a:pt x="96" y="213"/>
                  <a:pt x="96" y="213"/>
                  <a:pt x="96" y="213"/>
                </a:cubicBezTo>
                <a:cubicBezTo>
                  <a:pt x="96" y="219"/>
                  <a:pt x="100" y="224"/>
                  <a:pt x="106" y="224"/>
                </a:cubicBezTo>
                <a:cubicBezTo>
                  <a:pt x="160" y="224"/>
                  <a:pt x="160" y="224"/>
                  <a:pt x="160" y="224"/>
                </a:cubicBezTo>
                <a:cubicBezTo>
                  <a:pt x="166" y="224"/>
                  <a:pt x="170" y="219"/>
                  <a:pt x="170" y="213"/>
                </a:cubicBezTo>
                <a:lnTo>
                  <a:pt x="170" y="160"/>
                </a:lnTo>
                <a:close/>
                <a:moveTo>
                  <a:pt x="416" y="352"/>
                </a:moveTo>
                <a:cubicBezTo>
                  <a:pt x="416" y="346"/>
                  <a:pt x="411" y="341"/>
                  <a:pt x="405" y="341"/>
                </a:cubicBezTo>
                <a:cubicBezTo>
                  <a:pt x="224" y="341"/>
                  <a:pt x="224" y="341"/>
                  <a:pt x="224" y="341"/>
                </a:cubicBezTo>
                <a:cubicBezTo>
                  <a:pt x="218" y="341"/>
                  <a:pt x="213" y="346"/>
                  <a:pt x="213" y="352"/>
                </a:cubicBezTo>
                <a:cubicBezTo>
                  <a:pt x="213" y="358"/>
                  <a:pt x="218" y="362"/>
                  <a:pt x="224" y="362"/>
                </a:cubicBezTo>
                <a:cubicBezTo>
                  <a:pt x="405" y="362"/>
                  <a:pt x="405" y="362"/>
                  <a:pt x="405" y="362"/>
                </a:cubicBezTo>
                <a:cubicBezTo>
                  <a:pt x="411" y="362"/>
                  <a:pt x="416" y="358"/>
                  <a:pt x="416" y="352"/>
                </a:cubicBezTo>
                <a:close/>
                <a:moveTo>
                  <a:pt x="416" y="298"/>
                </a:moveTo>
                <a:cubicBezTo>
                  <a:pt x="416" y="292"/>
                  <a:pt x="411" y="288"/>
                  <a:pt x="405" y="288"/>
                </a:cubicBezTo>
                <a:cubicBezTo>
                  <a:pt x="224" y="288"/>
                  <a:pt x="224" y="288"/>
                  <a:pt x="224" y="288"/>
                </a:cubicBezTo>
                <a:cubicBezTo>
                  <a:pt x="218" y="288"/>
                  <a:pt x="213" y="292"/>
                  <a:pt x="213" y="298"/>
                </a:cubicBezTo>
                <a:cubicBezTo>
                  <a:pt x="213" y="304"/>
                  <a:pt x="218" y="309"/>
                  <a:pt x="224" y="309"/>
                </a:cubicBezTo>
                <a:cubicBezTo>
                  <a:pt x="405" y="309"/>
                  <a:pt x="405" y="309"/>
                  <a:pt x="405" y="309"/>
                </a:cubicBezTo>
                <a:cubicBezTo>
                  <a:pt x="411" y="309"/>
                  <a:pt x="416" y="304"/>
                  <a:pt x="416" y="298"/>
                </a:cubicBezTo>
                <a:close/>
                <a:moveTo>
                  <a:pt x="416" y="213"/>
                </a:moveTo>
                <a:cubicBezTo>
                  <a:pt x="416" y="207"/>
                  <a:pt x="411" y="202"/>
                  <a:pt x="405" y="202"/>
                </a:cubicBezTo>
                <a:cubicBezTo>
                  <a:pt x="224" y="202"/>
                  <a:pt x="224" y="202"/>
                  <a:pt x="224" y="202"/>
                </a:cubicBezTo>
                <a:cubicBezTo>
                  <a:pt x="218" y="202"/>
                  <a:pt x="213" y="207"/>
                  <a:pt x="213" y="213"/>
                </a:cubicBezTo>
                <a:cubicBezTo>
                  <a:pt x="213" y="219"/>
                  <a:pt x="218" y="224"/>
                  <a:pt x="224" y="224"/>
                </a:cubicBezTo>
                <a:cubicBezTo>
                  <a:pt x="405" y="224"/>
                  <a:pt x="405" y="224"/>
                  <a:pt x="405" y="224"/>
                </a:cubicBezTo>
                <a:cubicBezTo>
                  <a:pt x="411" y="224"/>
                  <a:pt x="416" y="219"/>
                  <a:pt x="416" y="213"/>
                </a:cubicBezTo>
                <a:close/>
                <a:moveTo>
                  <a:pt x="416" y="160"/>
                </a:moveTo>
                <a:cubicBezTo>
                  <a:pt x="416" y="154"/>
                  <a:pt x="411" y="149"/>
                  <a:pt x="405" y="149"/>
                </a:cubicBezTo>
                <a:cubicBezTo>
                  <a:pt x="224" y="149"/>
                  <a:pt x="224" y="149"/>
                  <a:pt x="224" y="149"/>
                </a:cubicBezTo>
                <a:cubicBezTo>
                  <a:pt x="218" y="149"/>
                  <a:pt x="213" y="154"/>
                  <a:pt x="213" y="160"/>
                </a:cubicBezTo>
                <a:cubicBezTo>
                  <a:pt x="213" y="166"/>
                  <a:pt x="218" y="170"/>
                  <a:pt x="224" y="170"/>
                </a:cubicBezTo>
                <a:cubicBezTo>
                  <a:pt x="405" y="170"/>
                  <a:pt x="405" y="170"/>
                  <a:pt x="405" y="170"/>
                </a:cubicBezTo>
                <a:cubicBezTo>
                  <a:pt x="411" y="170"/>
                  <a:pt x="416" y="166"/>
                  <a:pt x="416" y="1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14" name="Group 13">
            <a:extLst>
              <a:ext uri="{FF2B5EF4-FFF2-40B4-BE49-F238E27FC236}">
                <a16:creationId xmlns:a16="http://schemas.microsoft.com/office/drawing/2014/main" id="{0665FC69-7922-408E-BA9E-843D3C47024B}"/>
              </a:ext>
            </a:extLst>
          </p:cNvPr>
          <p:cNvGrpSpPr/>
          <p:nvPr/>
        </p:nvGrpSpPr>
        <p:grpSpPr>
          <a:xfrm>
            <a:off x="9190520" y="3424549"/>
            <a:ext cx="8054975" cy="478680"/>
            <a:chOff x="9190521" y="3999316"/>
            <a:chExt cx="7705724" cy="478680"/>
          </a:xfrm>
          <a:solidFill>
            <a:schemeClr val="accent6">
              <a:lumMod val="75000"/>
            </a:schemeClr>
          </a:solidFill>
        </p:grpSpPr>
        <p:sp>
          <p:nvSpPr>
            <p:cNvPr id="99" name="Rectangle: Top Corners Rounded 98">
              <a:extLst>
                <a:ext uri="{FF2B5EF4-FFF2-40B4-BE49-F238E27FC236}">
                  <a16:creationId xmlns:a16="http://schemas.microsoft.com/office/drawing/2014/main" id="{47534806-1F83-4AF1-8AEB-D39F10A86BD1}"/>
                </a:ext>
              </a:extLst>
            </p:cNvPr>
            <p:cNvSpPr/>
            <p:nvPr/>
          </p:nvSpPr>
          <p:spPr bwMode="gray">
            <a:xfrm>
              <a:off x="9190521" y="3999316"/>
              <a:ext cx="2484644" cy="478680"/>
            </a:xfrm>
            <a:prstGeom prst="round2SameRect">
              <a:avLst>
                <a:gd name="adj1" fmla="val 21795"/>
                <a:gd name="adj2" fmla="val 0"/>
              </a:avLst>
            </a:prstGeom>
            <a:grpFill/>
            <a:ln w="9525" algn="ctr">
              <a:solidFill>
                <a:schemeClr val="accent6">
                  <a:lumMod val="75000"/>
                </a:schemeClr>
              </a:solidFill>
              <a:miter lim="800000"/>
              <a:headEnd/>
              <a:tailEnd/>
            </a:ln>
          </p:spPr>
          <p:txBody>
            <a:bodyPr wrap="square" lIns="88900" tIns="88900" rIns="88900" bIns="88900" rtlCol="0" anchor="ctr"/>
            <a:lstStyle/>
            <a:p>
              <a:pP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Inform</a:t>
              </a:r>
            </a:p>
          </p:txBody>
        </p:sp>
        <p:sp>
          <p:nvSpPr>
            <p:cNvPr id="100" name="Rectangle: Top Corners Rounded 99">
              <a:extLst>
                <a:ext uri="{FF2B5EF4-FFF2-40B4-BE49-F238E27FC236}">
                  <a16:creationId xmlns:a16="http://schemas.microsoft.com/office/drawing/2014/main" id="{6D328ED1-64F2-4C61-98B2-4CEE6EC576D5}"/>
                </a:ext>
              </a:extLst>
            </p:cNvPr>
            <p:cNvSpPr/>
            <p:nvPr/>
          </p:nvSpPr>
          <p:spPr bwMode="gray">
            <a:xfrm>
              <a:off x="11801061" y="3999316"/>
              <a:ext cx="2484644" cy="478680"/>
            </a:xfrm>
            <a:prstGeom prst="round2SameRect">
              <a:avLst>
                <a:gd name="adj1" fmla="val 21795"/>
                <a:gd name="adj2" fmla="val 0"/>
              </a:avLst>
            </a:prstGeom>
            <a:grpFill/>
            <a:ln w="9525" algn="ctr">
              <a:solidFill>
                <a:schemeClr val="accent6">
                  <a:lumMod val="75000"/>
                </a:schemeClr>
              </a:solidFill>
              <a:miter lim="800000"/>
              <a:headEnd/>
              <a:tailEnd/>
            </a:ln>
          </p:spPr>
          <p:txBody>
            <a:bodyPr wrap="square" lIns="88900" tIns="88900" rIns="88900" bIns="88900" rtlCol="0" anchor="ctr"/>
            <a:lstStyle/>
            <a:p>
              <a:pP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Optimize</a:t>
              </a:r>
            </a:p>
          </p:txBody>
        </p:sp>
        <p:sp>
          <p:nvSpPr>
            <p:cNvPr id="101" name="Rectangle: Top Corners Rounded 100">
              <a:extLst>
                <a:ext uri="{FF2B5EF4-FFF2-40B4-BE49-F238E27FC236}">
                  <a16:creationId xmlns:a16="http://schemas.microsoft.com/office/drawing/2014/main" id="{3056E138-FBA0-4563-9162-9C5F0AD5BE68}"/>
                </a:ext>
              </a:extLst>
            </p:cNvPr>
            <p:cNvSpPr/>
            <p:nvPr/>
          </p:nvSpPr>
          <p:spPr bwMode="gray">
            <a:xfrm>
              <a:off x="14411601" y="3999316"/>
              <a:ext cx="2484644" cy="478680"/>
            </a:xfrm>
            <a:prstGeom prst="round2SameRect">
              <a:avLst>
                <a:gd name="adj1" fmla="val 21795"/>
                <a:gd name="adj2" fmla="val 0"/>
              </a:avLst>
            </a:prstGeom>
            <a:grpFill/>
            <a:ln w="9525" algn="ctr">
              <a:solidFill>
                <a:schemeClr val="accent6">
                  <a:lumMod val="75000"/>
                </a:schemeClr>
              </a:solidFill>
              <a:miter lim="800000"/>
              <a:headEnd/>
              <a:tailEnd/>
            </a:ln>
          </p:spPr>
          <p:txBody>
            <a:bodyPr wrap="square" lIns="88900" tIns="88900" rIns="88900" bIns="88900" rtlCol="0" anchor="ctr"/>
            <a:lstStyle/>
            <a:p>
              <a:pPr>
                <a:lnSpc>
                  <a:spcPct val="106000"/>
                </a:lnSpc>
                <a:buFont typeface="Wingdings 2" pitchFamily="18" charset="2"/>
                <a:buNone/>
              </a:pP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Operate</a:t>
              </a:r>
            </a:p>
          </p:txBody>
        </p:sp>
      </p:grpSp>
      <p:sp>
        <p:nvSpPr>
          <p:cNvPr id="103" name="Rectangle: Top Corners Rounded 102">
            <a:extLst>
              <a:ext uri="{FF2B5EF4-FFF2-40B4-BE49-F238E27FC236}">
                <a16:creationId xmlns:a16="http://schemas.microsoft.com/office/drawing/2014/main" id="{344B4073-2683-4E2C-9AD9-65F3FD630572}"/>
              </a:ext>
            </a:extLst>
          </p:cNvPr>
          <p:cNvSpPr/>
          <p:nvPr/>
        </p:nvSpPr>
        <p:spPr bwMode="gray">
          <a:xfrm>
            <a:off x="9190520" y="3903230"/>
            <a:ext cx="2597257" cy="2326304"/>
          </a:xfrm>
          <a:prstGeom prst="round2SameRect">
            <a:avLst>
              <a:gd name="adj1" fmla="val 0"/>
              <a:gd name="adj2" fmla="val 4555"/>
            </a:avLst>
          </a:prstGeom>
          <a:solidFill>
            <a:schemeClr val="bg1"/>
          </a:solidFill>
          <a:ln w="9525" algn="ctr">
            <a:solidFill>
              <a:schemeClr val="accent6">
                <a:lumMod val="75000"/>
              </a:schemeClr>
            </a:solidFill>
            <a:miter lim="800000"/>
            <a:headEnd/>
            <a:tailEnd/>
          </a:ln>
        </p:spPr>
        <p:txBody>
          <a:bodyPr wrap="square" lIns="88900" tIns="88900" rIns="88900" bIns="88900" rtlCol="0" anchor="t"/>
          <a:lstStyle/>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Spend Transparency</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Tagging </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Showback and Chargeback</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Internal and External Benchmarking</a:t>
            </a:r>
          </a:p>
        </p:txBody>
      </p:sp>
      <p:sp>
        <p:nvSpPr>
          <p:cNvPr id="104" name="Rectangle: Top Corners Rounded 103">
            <a:extLst>
              <a:ext uri="{FF2B5EF4-FFF2-40B4-BE49-F238E27FC236}">
                <a16:creationId xmlns:a16="http://schemas.microsoft.com/office/drawing/2014/main" id="{B16B33DF-2447-48C5-AB5B-395E14817523}"/>
              </a:ext>
            </a:extLst>
          </p:cNvPr>
          <p:cNvSpPr/>
          <p:nvPr/>
        </p:nvSpPr>
        <p:spPr bwMode="gray">
          <a:xfrm>
            <a:off x="11919379" y="3903230"/>
            <a:ext cx="2597257" cy="2326304"/>
          </a:xfrm>
          <a:prstGeom prst="round2SameRect">
            <a:avLst>
              <a:gd name="adj1" fmla="val 0"/>
              <a:gd name="adj2" fmla="val 4592"/>
            </a:avLst>
          </a:prstGeom>
          <a:solidFill>
            <a:schemeClr val="bg1"/>
          </a:solidFill>
          <a:ln w="9525" algn="ctr">
            <a:solidFill>
              <a:schemeClr val="accent6">
                <a:lumMod val="75000"/>
              </a:schemeClr>
            </a:solidFill>
            <a:miter lim="800000"/>
            <a:headEnd/>
            <a:tailEnd/>
          </a:ln>
        </p:spPr>
        <p:txBody>
          <a:bodyPr wrap="square" lIns="88900" tIns="88900" rIns="88900" bIns="88900" rtlCol="0" anchor="t"/>
          <a:lstStyle/>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Waste &amp; Consumption Management</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Alerting &amp; Monitoring</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Purchasing Best Practices</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Automation</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Cost Aware Architecture</a:t>
            </a:r>
          </a:p>
        </p:txBody>
      </p:sp>
      <p:sp>
        <p:nvSpPr>
          <p:cNvPr id="105" name="Rectangle: Top Corners Rounded 104">
            <a:extLst>
              <a:ext uri="{FF2B5EF4-FFF2-40B4-BE49-F238E27FC236}">
                <a16:creationId xmlns:a16="http://schemas.microsoft.com/office/drawing/2014/main" id="{12CBA610-44FB-40B6-A0C4-AF8E57BF4A46}"/>
              </a:ext>
            </a:extLst>
          </p:cNvPr>
          <p:cNvSpPr/>
          <p:nvPr/>
        </p:nvSpPr>
        <p:spPr bwMode="gray">
          <a:xfrm>
            <a:off x="14648238" y="3903230"/>
            <a:ext cx="2597257" cy="2326304"/>
          </a:xfrm>
          <a:prstGeom prst="round2SameRect">
            <a:avLst>
              <a:gd name="adj1" fmla="val 0"/>
              <a:gd name="adj2" fmla="val 4189"/>
            </a:avLst>
          </a:prstGeom>
          <a:solidFill>
            <a:schemeClr val="bg1"/>
          </a:solidFill>
          <a:ln w="9525" algn="ctr">
            <a:solidFill>
              <a:schemeClr val="accent6">
                <a:lumMod val="75000"/>
              </a:schemeClr>
            </a:solidFill>
            <a:miter lim="800000"/>
            <a:headEnd/>
            <a:tailEnd/>
          </a:ln>
        </p:spPr>
        <p:txBody>
          <a:bodyPr wrap="square" lIns="88900" tIns="88900" rIns="88900" bIns="88900" rtlCol="0" anchor="t"/>
          <a:lstStyle/>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Forecasting</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Agile Budgeting</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Metrics-Driven Cost Optimization</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Unit Economics Based Management</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Incremental Automation</a:t>
            </a:r>
          </a:p>
          <a:p>
            <a:pPr marL="171450" indent="-171450">
              <a:spcBef>
                <a:spcPts val="600"/>
              </a:spcBef>
              <a:buFont typeface="Arial" panose="020B0604020202020204" pitchFamily="34" charset="0"/>
              <a:buChar char="•"/>
            </a:pPr>
            <a:r>
              <a:rPr lang="en-US" sz="1200" dirty="0">
                <a:latin typeface="Open Sans" panose="020B0606030504020204" pitchFamily="34" charset="0"/>
                <a:ea typeface="Open Sans" panose="020B0606030504020204" pitchFamily="34" charset="0"/>
                <a:cs typeface="Open Sans" panose="020B0606030504020204" pitchFamily="34" charset="0"/>
              </a:rPr>
              <a:t>Workflow and operating model improvements</a:t>
            </a:r>
          </a:p>
        </p:txBody>
      </p:sp>
      <p:grpSp>
        <p:nvGrpSpPr>
          <p:cNvPr id="108" name="Group 367">
            <a:extLst>
              <a:ext uri="{FF2B5EF4-FFF2-40B4-BE49-F238E27FC236}">
                <a16:creationId xmlns:a16="http://schemas.microsoft.com/office/drawing/2014/main" id="{72A56745-1E8B-4D31-B414-C8644A12096C}"/>
              </a:ext>
            </a:extLst>
          </p:cNvPr>
          <p:cNvGrpSpPr>
            <a:grpSpLocks noChangeAspect="1"/>
          </p:cNvGrpSpPr>
          <p:nvPr/>
        </p:nvGrpSpPr>
        <p:grpSpPr bwMode="auto">
          <a:xfrm>
            <a:off x="16950897" y="1444034"/>
            <a:ext cx="319102" cy="320040"/>
            <a:chOff x="4383" y="2091"/>
            <a:chExt cx="340" cy="341"/>
          </a:xfrm>
          <a:solidFill>
            <a:schemeClr val="bg1"/>
          </a:solidFill>
        </p:grpSpPr>
        <p:sp>
          <p:nvSpPr>
            <p:cNvPr id="109" name="Freeform 262">
              <a:extLst>
                <a:ext uri="{FF2B5EF4-FFF2-40B4-BE49-F238E27FC236}">
                  <a16:creationId xmlns:a16="http://schemas.microsoft.com/office/drawing/2014/main" id="{CE352510-05AB-440F-BB11-392CBFDD01CD}"/>
                </a:ext>
              </a:extLst>
            </p:cNvPr>
            <p:cNvSpPr>
              <a:spLocks noEditPoints="1"/>
            </p:cNvSpPr>
            <p:nvPr/>
          </p:nvSpPr>
          <p:spPr bwMode="auto">
            <a:xfrm>
              <a:off x="4445" y="2169"/>
              <a:ext cx="200" cy="170"/>
            </a:xfrm>
            <a:custGeom>
              <a:avLst/>
              <a:gdLst>
                <a:gd name="T0" fmla="*/ 23 w 300"/>
                <a:gd name="T1" fmla="*/ 245 h 256"/>
                <a:gd name="T2" fmla="*/ 2 w 300"/>
                <a:gd name="T3" fmla="*/ 245 h 256"/>
                <a:gd name="T4" fmla="*/ 12 w 300"/>
                <a:gd name="T5" fmla="*/ 213 h 256"/>
                <a:gd name="T6" fmla="*/ 55 w 300"/>
                <a:gd name="T7" fmla="*/ 192 h 256"/>
                <a:gd name="T8" fmla="*/ 44 w 300"/>
                <a:gd name="T9" fmla="*/ 245 h 256"/>
                <a:gd name="T10" fmla="*/ 66 w 300"/>
                <a:gd name="T11" fmla="*/ 245 h 256"/>
                <a:gd name="T12" fmla="*/ 55 w 300"/>
                <a:gd name="T13" fmla="*/ 192 h 256"/>
                <a:gd name="T14" fmla="*/ 87 w 300"/>
                <a:gd name="T15" fmla="*/ 171 h 256"/>
                <a:gd name="T16" fmla="*/ 98 w 300"/>
                <a:gd name="T17" fmla="*/ 256 h 256"/>
                <a:gd name="T18" fmla="*/ 108 w 300"/>
                <a:gd name="T19" fmla="*/ 171 h 256"/>
                <a:gd name="T20" fmla="*/ 140 w 300"/>
                <a:gd name="T21" fmla="*/ 149 h 256"/>
                <a:gd name="T22" fmla="*/ 130 w 300"/>
                <a:gd name="T23" fmla="*/ 245 h 256"/>
                <a:gd name="T24" fmla="*/ 151 w 300"/>
                <a:gd name="T25" fmla="*/ 245 h 256"/>
                <a:gd name="T26" fmla="*/ 140 w 300"/>
                <a:gd name="T27" fmla="*/ 149 h 256"/>
                <a:gd name="T28" fmla="*/ 172 w 300"/>
                <a:gd name="T29" fmla="*/ 160 h 256"/>
                <a:gd name="T30" fmla="*/ 183 w 300"/>
                <a:gd name="T31" fmla="*/ 256 h 256"/>
                <a:gd name="T32" fmla="*/ 194 w 300"/>
                <a:gd name="T33" fmla="*/ 160 h 256"/>
                <a:gd name="T34" fmla="*/ 226 w 300"/>
                <a:gd name="T35" fmla="*/ 117 h 256"/>
                <a:gd name="T36" fmla="*/ 215 w 300"/>
                <a:gd name="T37" fmla="*/ 245 h 256"/>
                <a:gd name="T38" fmla="*/ 236 w 300"/>
                <a:gd name="T39" fmla="*/ 245 h 256"/>
                <a:gd name="T40" fmla="*/ 226 w 300"/>
                <a:gd name="T41" fmla="*/ 117 h 256"/>
                <a:gd name="T42" fmla="*/ 258 w 300"/>
                <a:gd name="T43" fmla="*/ 96 h 256"/>
                <a:gd name="T44" fmla="*/ 268 w 300"/>
                <a:gd name="T45" fmla="*/ 256 h 256"/>
                <a:gd name="T46" fmla="*/ 279 w 300"/>
                <a:gd name="T47" fmla="*/ 96 h 256"/>
                <a:gd name="T48" fmla="*/ 300 w 300"/>
                <a:gd name="T49" fmla="*/ 7 h 256"/>
                <a:gd name="T50" fmla="*/ 290 w 300"/>
                <a:gd name="T51" fmla="*/ 0 h 256"/>
                <a:gd name="T52" fmla="*/ 236 w 300"/>
                <a:gd name="T53" fmla="*/ 11 h 256"/>
                <a:gd name="T54" fmla="*/ 264 w 300"/>
                <a:gd name="T55" fmla="*/ 21 h 256"/>
                <a:gd name="T56" fmla="*/ 98 w 300"/>
                <a:gd name="T57" fmla="*/ 107 h 256"/>
                <a:gd name="T58" fmla="*/ 6 w 300"/>
                <a:gd name="T59" fmla="*/ 173 h 256"/>
                <a:gd name="T60" fmla="*/ 12 w 300"/>
                <a:gd name="T61" fmla="*/ 192 h 256"/>
                <a:gd name="T62" fmla="*/ 101 w 300"/>
                <a:gd name="T63" fmla="*/ 128 h 256"/>
                <a:gd name="T64" fmla="*/ 191 w 300"/>
                <a:gd name="T65" fmla="*/ 125 h 256"/>
                <a:gd name="T66" fmla="*/ 279 w 300"/>
                <a:gd name="T67" fmla="*/ 53 h 256"/>
                <a:gd name="T68" fmla="*/ 300 w 300"/>
                <a:gd name="T69" fmla="*/ 53 h 256"/>
                <a:gd name="T70" fmla="*/ 300 w 300"/>
                <a:gd name="T71" fmla="*/ 7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0" h="256">
                  <a:moveTo>
                    <a:pt x="23" y="224"/>
                  </a:moveTo>
                  <a:cubicBezTo>
                    <a:pt x="23" y="245"/>
                    <a:pt x="23" y="245"/>
                    <a:pt x="23" y="245"/>
                  </a:cubicBezTo>
                  <a:cubicBezTo>
                    <a:pt x="23" y="251"/>
                    <a:pt x="18" y="256"/>
                    <a:pt x="12" y="256"/>
                  </a:cubicBezTo>
                  <a:cubicBezTo>
                    <a:pt x="6" y="256"/>
                    <a:pt x="2" y="251"/>
                    <a:pt x="2" y="245"/>
                  </a:cubicBezTo>
                  <a:cubicBezTo>
                    <a:pt x="2" y="224"/>
                    <a:pt x="2" y="224"/>
                    <a:pt x="2" y="224"/>
                  </a:cubicBezTo>
                  <a:cubicBezTo>
                    <a:pt x="2" y="218"/>
                    <a:pt x="6" y="213"/>
                    <a:pt x="12" y="213"/>
                  </a:cubicBezTo>
                  <a:cubicBezTo>
                    <a:pt x="18" y="213"/>
                    <a:pt x="23" y="218"/>
                    <a:pt x="23" y="224"/>
                  </a:cubicBezTo>
                  <a:close/>
                  <a:moveTo>
                    <a:pt x="55" y="192"/>
                  </a:moveTo>
                  <a:cubicBezTo>
                    <a:pt x="49" y="192"/>
                    <a:pt x="44" y="197"/>
                    <a:pt x="44" y="203"/>
                  </a:cubicBezTo>
                  <a:cubicBezTo>
                    <a:pt x="44" y="245"/>
                    <a:pt x="44" y="245"/>
                    <a:pt x="44" y="245"/>
                  </a:cubicBezTo>
                  <a:cubicBezTo>
                    <a:pt x="44" y="251"/>
                    <a:pt x="49" y="256"/>
                    <a:pt x="55" y="256"/>
                  </a:cubicBezTo>
                  <a:cubicBezTo>
                    <a:pt x="61" y="256"/>
                    <a:pt x="66" y="251"/>
                    <a:pt x="66" y="245"/>
                  </a:cubicBezTo>
                  <a:cubicBezTo>
                    <a:pt x="66" y="203"/>
                    <a:pt x="66" y="203"/>
                    <a:pt x="66" y="203"/>
                  </a:cubicBezTo>
                  <a:cubicBezTo>
                    <a:pt x="66" y="197"/>
                    <a:pt x="61" y="192"/>
                    <a:pt x="55" y="192"/>
                  </a:cubicBezTo>
                  <a:close/>
                  <a:moveTo>
                    <a:pt x="98" y="160"/>
                  </a:moveTo>
                  <a:cubicBezTo>
                    <a:pt x="92" y="160"/>
                    <a:pt x="87" y="165"/>
                    <a:pt x="87" y="171"/>
                  </a:cubicBezTo>
                  <a:cubicBezTo>
                    <a:pt x="87" y="245"/>
                    <a:pt x="87" y="245"/>
                    <a:pt x="87" y="245"/>
                  </a:cubicBezTo>
                  <a:cubicBezTo>
                    <a:pt x="87" y="251"/>
                    <a:pt x="92" y="256"/>
                    <a:pt x="98" y="256"/>
                  </a:cubicBezTo>
                  <a:cubicBezTo>
                    <a:pt x="104" y="256"/>
                    <a:pt x="108" y="251"/>
                    <a:pt x="108" y="245"/>
                  </a:cubicBezTo>
                  <a:cubicBezTo>
                    <a:pt x="108" y="171"/>
                    <a:pt x="108" y="171"/>
                    <a:pt x="108" y="171"/>
                  </a:cubicBezTo>
                  <a:cubicBezTo>
                    <a:pt x="108" y="165"/>
                    <a:pt x="104" y="160"/>
                    <a:pt x="98" y="160"/>
                  </a:cubicBezTo>
                  <a:close/>
                  <a:moveTo>
                    <a:pt x="140" y="149"/>
                  </a:moveTo>
                  <a:cubicBezTo>
                    <a:pt x="134" y="149"/>
                    <a:pt x="130" y="154"/>
                    <a:pt x="130" y="160"/>
                  </a:cubicBezTo>
                  <a:cubicBezTo>
                    <a:pt x="130" y="245"/>
                    <a:pt x="130" y="245"/>
                    <a:pt x="130" y="245"/>
                  </a:cubicBezTo>
                  <a:cubicBezTo>
                    <a:pt x="130" y="251"/>
                    <a:pt x="134" y="256"/>
                    <a:pt x="140" y="256"/>
                  </a:cubicBezTo>
                  <a:cubicBezTo>
                    <a:pt x="146" y="256"/>
                    <a:pt x="151" y="251"/>
                    <a:pt x="151" y="245"/>
                  </a:cubicBezTo>
                  <a:cubicBezTo>
                    <a:pt x="151" y="160"/>
                    <a:pt x="151" y="160"/>
                    <a:pt x="151" y="160"/>
                  </a:cubicBezTo>
                  <a:cubicBezTo>
                    <a:pt x="151" y="154"/>
                    <a:pt x="146" y="149"/>
                    <a:pt x="140" y="149"/>
                  </a:cubicBezTo>
                  <a:close/>
                  <a:moveTo>
                    <a:pt x="183" y="149"/>
                  </a:moveTo>
                  <a:cubicBezTo>
                    <a:pt x="177" y="149"/>
                    <a:pt x="172" y="154"/>
                    <a:pt x="172" y="160"/>
                  </a:cubicBezTo>
                  <a:cubicBezTo>
                    <a:pt x="172" y="245"/>
                    <a:pt x="172" y="245"/>
                    <a:pt x="172" y="245"/>
                  </a:cubicBezTo>
                  <a:cubicBezTo>
                    <a:pt x="172" y="251"/>
                    <a:pt x="177" y="256"/>
                    <a:pt x="183" y="256"/>
                  </a:cubicBezTo>
                  <a:cubicBezTo>
                    <a:pt x="189" y="256"/>
                    <a:pt x="194" y="251"/>
                    <a:pt x="194" y="245"/>
                  </a:cubicBezTo>
                  <a:cubicBezTo>
                    <a:pt x="194" y="160"/>
                    <a:pt x="194" y="160"/>
                    <a:pt x="194" y="160"/>
                  </a:cubicBezTo>
                  <a:cubicBezTo>
                    <a:pt x="194" y="154"/>
                    <a:pt x="189" y="149"/>
                    <a:pt x="183" y="149"/>
                  </a:cubicBezTo>
                  <a:close/>
                  <a:moveTo>
                    <a:pt x="226" y="117"/>
                  </a:moveTo>
                  <a:cubicBezTo>
                    <a:pt x="220" y="117"/>
                    <a:pt x="215" y="122"/>
                    <a:pt x="215" y="128"/>
                  </a:cubicBezTo>
                  <a:cubicBezTo>
                    <a:pt x="215" y="245"/>
                    <a:pt x="215" y="245"/>
                    <a:pt x="215" y="245"/>
                  </a:cubicBezTo>
                  <a:cubicBezTo>
                    <a:pt x="215" y="251"/>
                    <a:pt x="220" y="256"/>
                    <a:pt x="226" y="256"/>
                  </a:cubicBezTo>
                  <a:cubicBezTo>
                    <a:pt x="232" y="256"/>
                    <a:pt x="236" y="251"/>
                    <a:pt x="236" y="245"/>
                  </a:cubicBezTo>
                  <a:cubicBezTo>
                    <a:pt x="236" y="128"/>
                    <a:pt x="236" y="128"/>
                    <a:pt x="236" y="128"/>
                  </a:cubicBezTo>
                  <a:cubicBezTo>
                    <a:pt x="236" y="122"/>
                    <a:pt x="232" y="117"/>
                    <a:pt x="226" y="117"/>
                  </a:cubicBezTo>
                  <a:close/>
                  <a:moveTo>
                    <a:pt x="268" y="85"/>
                  </a:moveTo>
                  <a:cubicBezTo>
                    <a:pt x="262" y="85"/>
                    <a:pt x="258" y="90"/>
                    <a:pt x="258" y="96"/>
                  </a:cubicBezTo>
                  <a:cubicBezTo>
                    <a:pt x="258" y="245"/>
                    <a:pt x="258" y="245"/>
                    <a:pt x="258" y="245"/>
                  </a:cubicBezTo>
                  <a:cubicBezTo>
                    <a:pt x="258" y="251"/>
                    <a:pt x="262" y="256"/>
                    <a:pt x="268" y="256"/>
                  </a:cubicBezTo>
                  <a:cubicBezTo>
                    <a:pt x="274" y="256"/>
                    <a:pt x="279" y="251"/>
                    <a:pt x="279" y="245"/>
                  </a:cubicBezTo>
                  <a:cubicBezTo>
                    <a:pt x="279" y="96"/>
                    <a:pt x="279" y="96"/>
                    <a:pt x="279" y="96"/>
                  </a:cubicBezTo>
                  <a:cubicBezTo>
                    <a:pt x="279" y="90"/>
                    <a:pt x="274" y="85"/>
                    <a:pt x="268" y="85"/>
                  </a:cubicBezTo>
                  <a:close/>
                  <a:moveTo>
                    <a:pt x="300" y="7"/>
                  </a:moveTo>
                  <a:cubicBezTo>
                    <a:pt x="298" y="4"/>
                    <a:pt x="296" y="2"/>
                    <a:pt x="294" y="1"/>
                  </a:cubicBezTo>
                  <a:cubicBezTo>
                    <a:pt x="292" y="0"/>
                    <a:pt x="291" y="0"/>
                    <a:pt x="290" y="0"/>
                  </a:cubicBezTo>
                  <a:cubicBezTo>
                    <a:pt x="247" y="0"/>
                    <a:pt x="247" y="0"/>
                    <a:pt x="247" y="0"/>
                  </a:cubicBezTo>
                  <a:cubicBezTo>
                    <a:pt x="241" y="0"/>
                    <a:pt x="236" y="5"/>
                    <a:pt x="236" y="11"/>
                  </a:cubicBezTo>
                  <a:cubicBezTo>
                    <a:pt x="236" y="17"/>
                    <a:pt x="241" y="21"/>
                    <a:pt x="247" y="21"/>
                  </a:cubicBezTo>
                  <a:cubicBezTo>
                    <a:pt x="264" y="21"/>
                    <a:pt x="264" y="21"/>
                    <a:pt x="264" y="21"/>
                  </a:cubicBezTo>
                  <a:cubicBezTo>
                    <a:pt x="179" y="107"/>
                    <a:pt x="179" y="107"/>
                    <a:pt x="179" y="107"/>
                  </a:cubicBezTo>
                  <a:cubicBezTo>
                    <a:pt x="98" y="107"/>
                    <a:pt x="98" y="107"/>
                    <a:pt x="98" y="107"/>
                  </a:cubicBezTo>
                  <a:cubicBezTo>
                    <a:pt x="95" y="107"/>
                    <a:pt x="93" y="107"/>
                    <a:pt x="91" y="109"/>
                  </a:cubicBezTo>
                  <a:cubicBezTo>
                    <a:pt x="6" y="173"/>
                    <a:pt x="6" y="173"/>
                    <a:pt x="6" y="173"/>
                  </a:cubicBezTo>
                  <a:cubicBezTo>
                    <a:pt x="1" y="176"/>
                    <a:pt x="0" y="183"/>
                    <a:pt x="4" y="188"/>
                  </a:cubicBezTo>
                  <a:cubicBezTo>
                    <a:pt x="6" y="191"/>
                    <a:pt x="9" y="192"/>
                    <a:pt x="12" y="192"/>
                  </a:cubicBezTo>
                  <a:cubicBezTo>
                    <a:pt x="15" y="192"/>
                    <a:pt x="17" y="191"/>
                    <a:pt x="19" y="190"/>
                  </a:cubicBezTo>
                  <a:cubicBezTo>
                    <a:pt x="101" y="128"/>
                    <a:pt x="101" y="128"/>
                    <a:pt x="101" y="128"/>
                  </a:cubicBezTo>
                  <a:cubicBezTo>
                    <a:pt x="183" y="128"/>
                    <a:pt x="183" y="128"/>
                    <a:pt x="183" y="128"/>
                  </a:cubicBezTo>
                  <a:cubicBezTo>
                    <a:pt x="186" y="128"/>
                    <a:pt x="189" y="127"/>
                    <a:pt x="191" y="125"/>
                  </a:cubicBezTo>
                  <a:cubicBezTo>
                    <a:pt x="279" y="36"/>
                    <a:pt x="279" y="36"/>
                    <a:pt x="279" y="36"/>
                  </a:cubicBezTo>
                  <a:cubicBezTo>
                    <a:pt x="279" y="53"/>
                    <a:pt x="279" y="53"/>
                    <a:pt x="279" y="53"/>
                  </a:cubicBezTo>
                  <a:cubicBezTo>
                    <a:pt x="279" y="59"/>
                    <a:pt x="284" y="64"/>
                    <a:pt x="290" y="64"/>
                  </a:cubicBezTo>
                  <a:cubicBezTo>
                    <a:pt x="296" y="64"/>
                    <a:pt x="300" y="59"/>
                    <a:pt x="300" y="53"/>
                  </a:cubicBezTo>
                  <a:cubicBezTo>
                    <a:pt x="300" y="11"/>
                    <a:pt x="300" y="11"/>
                    <a:pt x="300" y="11"/>
                  </a:cubicBezTo>
                  <a:cubicBezTo>
                    <a:pt x="300" y="9"/>
                    <a:pt x="300" y="8"/>
                    <a:pt x="300"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0" name="Freeform 263">
              <a:extLst>
                <a:ext uri="{FF2B5EF4-FFF2-40B4-BE49-F238E27FC236}">
                  <a16:creationId xmlns:a16="http://schemas.microsoft.com/office/drawing/2014/main" id="{E478D81D-12AC-452F-BAC6-C7C56D8C74F6}"/>
                </a:ext>
              </a:extLst>
            </p:cNvPr>
            <p:cNvSpPr>
              <a:spLocks noEditPoints="1"/>
            </p:cNvSpPr>
            <p:nvPr/>
          </p:nvSpPr>
          <p:spPr bwMode="auto">
            <a:xfrm>
              <a:off x="4383" y="2091"/>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1" name="Group 29">
            <a:extLst>
              <a:ext uri="{FF2B5EF4-FFF2-40B4-BE49-F238E27FC236}">
                <a16:creationId xmlns:a16="http://schemas.microsoft.com/office/drawing/2014/main" id="{E6A27024-ADA2-4294-BD01-FD23BB47C6F9}"/>
              </a:ext>
            </a:extLst>
          </p:cNvPr>
          <p:cNvGrpSpPr>
            <a:grpSpLocks noChangeAspect="1"/>
          </p:cNvGrpSpPr>
          <p:nvPr/>
        </p:nvGrpSpPr>
        <p:grpSpPr bwMode="auto">
          <a:xfrm>
            <a:off x="8411587" y="2023058"/>
            <a:ext cx="320040" cy="320040"/>
            <a:chOff x="2899" y="653"/>
            <a:chExt cx="340" cy="340"/>
          </a:xfrm>
          <a:solidFill>
            <a:schemeClr val="bg1"/>
          </a:solidFill>
        </p:grpSpPr>
        <p:sp>
          <p:nvSpPr>
            <p:cNvPr id="112" name="Freeform 30">
              <a:extLst>
                <a:ext uri="{FF2B5EF4-FFF2-40B4-BE49-F238E27FC236}">
                  <a16:creationId xmlns:a16="http://schemas.microsoft.com/office/drawing/2014/main" id="{5BFD1BDB-37BA-4550-B663-A3051DEFFE27}"/>
                </a:ext>
              </a:extLst>
            </p:cNvPr>
            <p:cNvSpPr>
              <a:spLocks noEditPoints="1"/>
            </p:cNvSpPr>
            <p:nvPr/>
          </p:nvSpPr>
          <p:spPr bwMode="auto">
            <a:xfrm>
              <a:off x="2963" y="717"/>
              <a:ext cx="212" cy="213"/>
            </a:xfrm>
            <a:custGeom>
              <a:avLst/>
              <a:gdLst>
                <a:gd name="T0" fmla="*/ 316 w 320"/>
                <a:gd name="T1" fmla="*/ 126 h 321"/>
                <a:gd name="T2" fmla="*/ 275 w 320"/>
                <a:gd name="T3" fmla="*/ 105 h 321"/>
                <a:gd name="T4" fmla="*/ 289 w 320"/>
                <a:gd name="T5" fmla="*/ 66 h 321"/>
                <a:gd name="T6" fmla="*/ 287 w 320"/>
                <a:gd name="T7" fmla="*/ 63 h 321"/>
                <a:gd name="T8" fmla="*/ 254 w 320"/>
                <a:gd name="T9" fmla="*/ 31 h 321"/>
                <a:gd name="T10" fmla="*/ 215 w 320"/>
                <a:gd name="T11" fmla="*/ 45 h 321"/>
                <a:gd name="T12" fmla="*/ 194 w 320"/>
                <a:gd name="T13" fmla="*/ 4 h 321"/>
                <a:gd name="T14" fmla="*/ 125 w 320"/>
                <a:gd name="T15" fmla="*/ 4 h 321"/>
                <a:gd name="T16" fmla="*/ 105 w 320"/>
                <a:gd name="T17" fmla="*/ 45 h 321"/>
                <a:gd name="T18" fmla="*/ 64 w 320"/>
                <a:gd name="T19" fmla="*/ 32 h 321"/>
                <a:gd name="T20" fmla="*/ 26 w 320"/>
                <a:gd name="T21" fmla="*/ 87 h 321"/>
                <a:gd name="T22" fmla="*/ 14 w 320"/>
                <a:gd name="T23" fmla="*/ 118 h 321"/>
                <a:gd name="T24" fmla="*/ 0 w 320"/>
                <a:gd name="T25" fmla="*/ 147 h 321"/>
                <a:gd name="T26" fmla="*/ 0 w 320"/>
                <a:gd name="T27" fmla="*/ 156 h 321"/>
                <a:gd name="T28" fmla="*/ 0 w 320"/>
                <a:gd name="T29" fmla="*/ 160 h 321"/>
                <a:gd name="T30" fmla="*/ 3 w 320"/>
                <a:gd name="T31" fmla="*/ 195 h 321"/>
                <a:gd name="T32" fmla="*/ 44 w 320"/>
                <a:gd name="T33" fmla="*/ 215 h 321"/>
                <a:gd name="T34" fmla="*/ 31 w 320"/>
                <a:gd name="T35" fmla="*/ 254 h 321"/>
                <a:gd name="T36" fmla="*/ 33 w 320"/>
                <a:gd name="T37" fmla="*/ 257 h 321"/>
                <a:gd name="T38" fmla="*/ 65 w 320"/>
                <a:gd name="T39" fmla="*/ 289 h 321"/>
                <a:gd name="T40" fmla="*/ 105 w 320"/>
                <a:gd name="T41" fmla="*/ 275 h 321"/>
                <a:gd name="T42" fmla="*/ 125 w 320"/>
                <a:gd name="T43" fmla="*/ 317 h 321"/>
                <a:gd name="T44" fmla="*/ 147 w 320"/>
                <a:gd name="T45" fmla="*/ 321 h 321"/>
                <a:gd name="T46" fmla="*/ 160 w 320"/>
                <a:gd name="T47" fmla="*/ 321 h 321"/>
                <a:gd name="T48" fmla="*/ 168 w 320"/>
                <a:gd name="T49" fmla="*/ 321 h 321"/>
                <a:gd name="T50" fmla="*/ 173 w 320"/>
                <a:gd name="T51" fmla="*/ 321 h 321"/>
                <a:gd name="T52" fmla="*/ 202 w 320"/>
                <a:gd name="T53" fmla="*/ 306 h 321"/>
                <a:gd name="T54" fmla="*/ 233 w 320"/>
                <a:gd name="T55" fmla="*/ 293 h 321"/>
                <a:gd name="T56" fmla="*/ 288 w 320"/>
                <a:gd name="T57" fmla="*/ 256 h 321"/>
                <a:gd name="T58" fmla="*/ 275 w 320"/>
                <a:gd name="T59" fmla="*/ 215 h 321"/>
                <a:gd name="T60" fmla="*/ 316 w 320"/>
                <a:gd name="T61" fmla="*/ 195 h 321"/>
                <a:gd name="T62" fmla="*/ 320 w 320"/>
                <a:gd name="T63" fmla="*/ 147 h 321"/>
                <a:gd name="T64" fmla="*/ 272 w 320"/>
                <a:gd name="T65" fmla="*/ 182 h 321"/>
                <a:gd name="T66" fmla="*/ 255 w 320"/>
                <a:gd name="T67" fmla="*/ 225 h 321"/>
                <a:gd name="T68" fmla="*/ 243 w 320"/>
                <a:gd name="T69" fmla="*/ 271 h 321"/>
                <a:gd name="T70" fmla="*/ 212 w 320"/>
                <a:gd name="T71" fmla="*/ 253 h 321"/>
                <a:gd name="T72" fmla="*/ 181 w 320"/>
                <a:gd name="T73" fmla="*/ 297 h 321"/>
                <a:gd name="T74" fmla="*/ 149 w 320"/>
                <a:gd name="T75" fmla="*/ 299 h 321"/>
                <a:gd name="T76" fmla="*/ 138 w 320"/>
                <a:gd name="T77" fmla="*/ 297 h 321"/>
                <a:gd name="T78" fmla="*/ 108 w 320"/>
                <a:gd name="T79" fmla="*/ 253 h 321"/>
                <a:gd name="T80" fmla="*/ 77 w 320"/>
                <a:gd name="T81" fmla="*/ 271 h 321"/>
                <a:gd name="T82" fmla="*/ 50 w 320"/>
                <a:gd name="T83" fmla="*/ 244 h 321"/>
                <a:gd name="T84" fmla="*/ 48 w 320"/>
                <a:gd name="T85" fmla="*/ 242 h 321"/>
                <a:gd name="T86" fmla="*/ 57 w 320"/>
                <a:gd name="T87" fmla="*/ 189 h 321"/>
                <a:gd name="T88" fmla="*/ 22 w 320"/>
                <a:gd name="T89" fmla="*/ 171 h 321"/>
                <a:gd name="T90" fmla="*/ 23 w 320"/>
                <a:gd name="T91" fmla="*/ 139 h 321"/>
                <a:gd name="T92" fmla="*/ 67 w 320"/>
                <a:gd name="T93" fmla="*/ 108 h 321"/>
                <a:gd name="T94" fmla="*/ 49 w 320"/>
                <a:gd name="T95" fmla="*/ 77 h 321"/>
                <a:gd name="T96" fmla="*/ 95 w 320"/>
                <a:gd name="T97" fmla="*/ 65 h 321"/>
                <a:gd name="T98" fmla="*/ 138 w 320"/>
                <a:gd name="T99" fmla="*/ 47 h 321"/>
                <a:gd name="T100" fmla="*/ 171 w 320"/>
                <a:gd name="T101" fmla="*/ 22 h 321"/>
                <a:gd name="T102" fmla="*/ 189 w 320"/>
                <a:gd name="T103" fmla="*/ 58 h 321"/>
                <a:gd name="T104" fmla="*/ 241 w 320"/>
                <a:gd name="T105" fmla="*/ 48 h 321"/>
                <a:gd name="T106" fmla="*/ 244 w 320"/>
                <a:gd name="T107" fmla="*/ 50 h 321"/>
                <a:gd name="T108" fmla="*/ 270 w 320"/>
                <a:gd name="T109" fmla="*/ 77 h 321"/>
                <a:gd name="T110" fmla="*/ 253 w 320"/>
                <a:gd name="T111" fmla="*/ 108 h 321"/>
                <a:gd name="T112" fmla="*/ 297 w 320"/>
                <a:gd name="T113" fmla="*/ 139 h 321"/>
                <a:gd name="T114" fmla="*/ 298 w 320"/>
                <a:gd name="T115" fmla="*/ 17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0" h="321">
                  <a:moveTo>
                    <a:pt x="320" y="147"/>
                  </a:moveTo>
                  <a:cubicBezTo>
                    <a:pt x="320" y="147"/>
                    <a:pt x="320" y="147"/>
                    <a:pt x="320" y="147"/>
                  </a:cubicBezTo>
                  <a:cubicBezTo>
                    <a:pt x="318" y="140"/>
                    <a:pt x="318" y="133"/>
                    <a:pt x="316" y="126"/>
                  </a:cubicBezTo>
                  <a:cubicBezTo>
                    <a:pt x="315" y="121"/>
                    <a:pt x="310" y="118"/>
                    <a:pt x="305" y="118"/>
                  </a:cubicBezTo>
                  <a:cubicBezTo>
                    <a:pt x="280" y="118"/>
                    <a:pt x="280" y="118"/>
                    <a:pt x="280" y="118"/>
                  </a:cubicBezTo>
                  <a:cubicBezTo>
                    <a:pt x="279" y="113"/>
                    <a:pt x="277" y="109"/>
                    <a:pt x="275" y="105"/>
                  </a:cubicBezTo>
                  <a:cubicBezTo>
                    <a:pt x="293" y="87"/>
                    <a:pt x="293" y="87"/>
                    <a:pt x="293" y="87"/>
                  </a:cubicBezTo>
                  <a:cubicBezTo>
                    <a:pt x="296" y="84"/>
                    <a:pt x="297" y="78"/>
                    <a:pt x="294" y="74"/>
                  </a:cubicBezTo>
                  <a:cubicBezTo>
                    <a:pt x="293" y="71"/>
                    <a:pt x="291" y="68"/>
                    <a:pt x="289" y="66"/>
                  </a:cubicBezTo>
                  <a:cubicBezTo>
                    <a:pt x="289" y="66"/>
                    <a:pt x="289" y="66"/>
                    <a:pt x="289" y="66"/>
                  </a:cubicBezTo>
                  <a:cubicBezTo>
                    <a:pt x="288" y="65"/>
                    <a:pt x="288" y="65"/>
                    <a:pt x="288" y="64"/>
                  </a:cubicBezTo>
                  <a:cubicBezTo>
                    <a:pt x="287" y="64"/>
                    <a:pt x="287" y="63"/>
                    <a:pt x="287" y="63"/>
                  </a:cubicBezTo>
                  <a:cubicBezTo>
                    <a:pt x="278" y="52"/>
                    <a:pt x="268" y="42"/>
                    <a:pt x="257" y="33"/>
                  </a:cubicBezTo>
                  <a:cubicBezTo>
                    <a:pt x="257" y="33"/>
                    <a:pt x="256" y="32"/>
                    <a:pt x="255" y="32"/>
                  </a:cubicBezTo>
                  <a:cubicBezTo>
                    <a:pt x="255" y="32"/>
                    <a:pt x="254" y="31"/>
                    <a:pt x="254" y="31"/>
                  </a:cubicBezTo>
                  <a:cubicBezTo>
                    <a:pt x="251" y="29"/>
                    <a:pt x="249" y="27"/>
                    <a:pt x="246" y="25"/>
                  </a:cubicBezTo>
                  <a:cubicBezTo>
                    <a:pt x="242" y="23"/>
                    <a:pt x="236" y="23"/>
                    <a:pt x="233" y="27"/>
                  </a:cubicBezTo>
                  <a:cubicBezTo>
                    <a:pt x="215" y="45"/>
                    <a:pt x="215" y="45"/>
                    <a:pt x="215" y="45"/>
                  </a:cubicBezTo>
                  <a:cubicBezTo>
                    <a:pt x="211" y="43"/>
                    <a:pt x="207" y="41"/>
                    <a:pt x="202" y="39"/>
                  </a:cubicBezTo>
                  <a:cubicBezTo>
                    <a:pt x="202" y="14"/>
                    <a:pt x="202" y="14"/>
                    <a:pt x="202" y="14"/>
                  </a:cubicBezTo>
                  <a:cubicBezTo>
                    <a:pt x="202" y="9"/>
                    <a:pt x="199" y="5"/>
                    <a:pt x="194" y="4"/>
                  </a:cubicBezTo>
                  <a:cubicBezTo>
                    <a:pt x="187" y="2"/>
                    <a:pt x="180" y="1"/>
                    <a:pt x="172" y="1"/>
                  </a:cubicBezTo>
                  <a:cubicBezTo>
                    <a:pt x="164" y="0"/>
                    <a:pt x="155" y="0"/>
                    <a:pt x="147" y="1"/>
                  </a:cubicBezTo>
                  <a:cubicBezTo>
                    <a:pt x="140" y="1"/>
                    <a:pt x="132" y="2"/>
                    <a:pt x="125" y="4"/>
                  </a:cubicBezTo>
                  <a:cubicBezTo>
                    <a:pt x="120" y="5"/>
                    <a:pt x="117" y="9"/>
                    <a:pt x="117" y="14"/>
                  </a:cubicBezTo>
                  <a:cubicBezTo>
                    <a:pt x="117" y="39"/>
                    <a:pt x="117" y="39"/>
                    <a:pt x="117" y="39"/>
                  </a:cubicBezTo>
                  <a:cubicBezTo>
                    <a:pt x="113" y="41"/>
                    <a:pt x="109" y="43"/>
                    <a:pt x="105" y="45"/>
                  </a:cubicBezTo>
                  <a:cubicBezTo>
                    <a:pt x="87" y="27"/>
                    <a:pt x="87" y="27"/>
                    <a:pt x="87" y="27"/>
                  </a:cubicBezTo>
                  <a:cubicBezTo>
                    <a:pt x="83" y="23"/>
                    <a:pt x="78" y="23"/>
                    <a:pt x="73" y="25"/>
                  </a:cubicBezTo>
                  <a:cubicBezTo>
                    <a:pt x="70" y="27"/>
                    <a:pt x="67" y="30"/>
                    <a:pt x="64" y="32"/>
                  </a:cubicBezTo>
                  <a:cubicBezTo>
                    <a:pt x="52" y="41"/>
                    <a:pt x="41" y="52"/>
                    <a:pt x="32" y="64"/>
                  </a:cubicBezTo>
                  <a:cubicBezTo>
                    <a:pt x="29" y="67"/>
                    <a:pt x="27" y="71"/>
                    <a:pt x="25" y="74"/>
                  </a:cubicBezTo>
                  <a:cubicBezTo>
                    <a:pt x="22" y="78"/>
                    <a:pt x="23" y="84"/>
                    <a:pt x="26" y="87"/>
                  </a:cubicBezTo>
                  <a:cubicBezTo>
                    <a:pt x="44" y="105"/>
                    <a:pt x="44" y="105"/>
                    <a:pt x="44" y="105"/>
                  </a:cubicBezTo>
                  <a:cubicBezTo>
                    <a:pt x="42" y="109"/>
                    <a:pt x="41" y="113"/>
                    <a:pt x="39" y="118"/>
                  </a:cubicBezTo>
                  <a:cubicBezTo>
                    <a:pt x="14" y="118"/>
                    <a:pt x="14" y="118"/>
                    <a:pt x="14" y="118"/>
                  </a:cubicBezTo>
                  <a:cubicBezTo>
                    <a:pt x="9" y="118"/>
                    <a:pt x="4" y="121"/>
                    <a:pt x="3" y="126"/>
                  </a:cubicBezTo>
                  <a:cubicBezTo>
                    <a:pt x="2" y="133"/>
                    <a:pt x="1" y="140"/>
                    <a:pt x="0" y="147"/>
                  </a:cubicBezTo>
                  <a:cubicBezTo>
                    <a:pt x="0" y="147"/>
                    <a:pt x="0" y="147"/>
                    <a:pt x="0" y="147"/>
                  </a:cubicBezTo>
                  <a:cubicBezTo>
                    <a:pt x="0" y="147"/>
                    <a:pt x="0" y="147"/>
                    <a:pt x="0" y="147"/>
                  </a:cubicBezTo>
                  <a:cubicBezTo>
                    <a:pt x="0" y="147"/>
                    <a:pt x="0" y="147"/>
                    <a:pt x="0" y="147"/>
                  </a:cubicBezTo>
                  <a:cubicBezTo>
                    <a:pt x="0" y="150"/>
                    <a:pt x="0" y="153"/>
                    <a:pt x="0" y="156"/>
                  </a:cubicBezTo>
                  <a:cubicBezTo>
                    <a:pt x="0" y="157"/>
                    <a:pt x="0" y="159"/>
                    <a:pt x="0" y="160"/>
                  </a:cubicBezTo>
                  <a:cubicBezTo>
                    <a:pt x="0" y="160"/>
                    <a:pt x="0" y="160"/>
                    <a:pt x="0" y="160"/>
                  </a:cubicBezTo>
                  <a:cubicBezTo>
                    <a:pt x="0" y="160"/>
                    <a:pt x="0" y="160"/>
                    <a:pt x="0" y="160"/>
                  </a:cubicBezTo>
                  <a:cubicBezTo>
                    <a:pt x="0" y="161"/>
                    <a:pt x="0" y="163"/>
                    <a:pt x="0" y="164"/>
                  </a:cubicBezTo>
                  <a:cubicBezTo>
                    <a:pt x="0" y="167"/>
                    <a:pt x="0" y="170"/>
                    <a:pt x="0" y="173"/>
                  </a:cubicBezTo>
                  <a:cubicBezTo>
                    <a:pt x="1" y="180"/>
                    <a:pt x="2" y="188"/>
                    <a:pt x="3" y="195"/>
                  </a:cubicBezTo>
                  <a:cubicBezTo>
                    <a:pt x="4" y="200"/>
                    <a:pt x="9" y="203"/>
                    <a:pt x="14" y="203"/>
                  </a:cubicBezTo>
                  <a:cubicBezTo>
                    <a:pt x="39" y="203"/>
                    <a:pt x="39" y="203"/>
                    <a:pt x="39" y="203"/>
                  </a:cubicBezTo>
                  <a:cubicBezTo>
                    <a:pt x="41" y="207"/>
                    <a:pt x="42" y="211"/>
                    <a:pt x="44" y="215"/>
                  </a:cubicBezTo>
                  <a:cubicBezTo>
                    <a:pt x="26" y="233"/>
                    <a:pt x="26" y="233"/>
                    <a:pt x="26" y="233"/>
                  </a:cubicBezTo>
                  <a:cubicBezTo>
                    <a:pt x="23" y="237"/>
                    <a:pt x="22" y="242"/>
                    <a:pt x="25" y="246"/>
                  </a:cubicBezTo>
                  <a:cubicBezTo>
                    <a:pt x="27" y="249"/>
                    <a:pt x="29" y="252"/>
                    <a:pt x="31" y="254"/>
                  </a:cubicBezTo>
                  <a:cubicBezTo>
                    <a:pt x="31" y="254"/>
                    <a:pt x="31" y="254"/>
                    <a:pt x="31" y="254"/>
                  </a:cubicBezTo>
                  <a:cubicBezTo>
                    <a:pt x="31" y="255"/>
                    <a:pt x="31" y="255"/>
                    <a:pt x="32" y="256"/>
                  </a:cubicBezTo>
                  <a:cubicBezTo>
                    <a:pt x="32" y="256"/>
                    <a:pt x="32" y="257"/>
                    <a:pt x="33" y="257"/>
                  </a:cubicBezTo>
                  <a:cubicBezTo>
                    <a:pt x="41" y="268"/>
                    <a:pt x="51" y="278"/>
                    <a:pt x="62" y="287"/>
                  </a:cubicBezTo>
                  <a:cubicBezTo>
                    <a:pt x="63" y="287"/>
                    <a:pt x="64" y="288"/>
                    <a:pt x="64" y="288"/>
                  </a:cubicBezTo>
                  <a:cubicBezTo>
                    <a:pt x="64" y="288"/>
                    <a:pt x="65" y="289"/>
                    <a:pt x="65" y="289"/>
                  </a:cubicBezTo>
                  <a:cubicBezTo>
                    <a:pt x="68" y="291"/>
                    <a:pt x="71" y="293"/>
                    <a:pt x="73" y="295"/>
                  </a:cubicBezTo>
                  <a:cubicBezTo>
                    <a:pt x="78" y="297"/>
                    <a:pt x="83" y="297"/>
                    <a:pt x="87" y="293"/>
                  </a:cubicBezTo>
                  <a:cubicBezTo>
                    <a:pt x="105" y="275"/>
                    <a:pt x="105" y="275"/>
                    <a:pt x="105" y="275"/>
                  </a:cubicBezTo>
                  <a:cubicBezTo>
                    <a:pt x="109" y="277"/>
                    <a:pt x="113" y="279"/>
                    <a:pt x="117" y="281"/>
                  </a:cubicBezTo>
                  <a:cubicBezTo>
                    <a:pt x="117" y="306"/>
                    <a:pt x="117" y="306"/>
                    <a:pt x="117" y="306"/>
                  </a:cubicBezTo>
                  <a:cubicBezTo>
                    <a:pt x="117" y="311"/>
                    <a:pt x="120" y="316"/>
                    <a:pt x="125" y="317"/>
                  </a:cubicBezTo>
                  <a:cubicBezTo>
                    <a:pt x="132" y="318"/>
                    <a:pt x="139" y="321"/>
                    <a:pt x="147" y="321"/>
                  </a:cubicBezTo>
                  <a:cubicBezTo>
                    <a:pt x="147" y="321"/>
                    <a:pt x="147" y="321"/>
                    <a:pt x="147" y="321"/>
                  </a:cubicBezTo>
                  <a:cubicBezTo>
                    <a:pt x="147" y="321"/>
                    <a:pt x="147" y="321"/>
                    <a:pt x="147" y="321"/>
                  </a:cubicBezTo>
                  <a:cubicBezTo>
                    <a:pt x="147" y="321"/>
                    <a:pt x="147" y="321"/>
                    <a:pt x="147" y="321"/>
                  </a:cubicBezTo>
                  <a:cubicBezTo>
                    <a:pt x="149" y="321"/>
                    <a:pt x="151" y="321"/>
                    <a:pt x="153" y="321"/>
                  </a:cubicBezTo>
                  <a:cubicBezTo>
                    <a:pt x="155" y="321"/>
                    <a:pt x="157" y="321"/>
                    <a:pt x="160" y="321"/>
                  </a:cubicBezTo>
                  <a:cubicBezTo>
                    <a:pt x="160" y="321"/>
                    <a:pt x="160" y="321"/>
                    <a:pt x="160" y="321"/>
                  </a:cubicBezTo>
                  <a:cubicBezTo>
                    <a:pt x="160" y="321"/>
                    <a:pt x="160" y="321"/>
                    <a:pt x="160" y="321"/>
                  </a:cubicBezTo>
                  <a:cubicBezTo>
                    <a:pt x="162" y="321"/>
                    <a:pt x="165" y="321"/>
                    <a:pt x="168" y="321"/>
                  </a:cubicBezTo>
                  <a:cubicBezTo>
                    <a:pt x="169" y="320"/>
                    <a:pt x="171" y="321"/>
                    <a:pt x="172" y="321"/>
                  </a:cubicBezTo>
                  <a:cubicBezTo>
                    <a:pt x="172" y="321"/>
                    <a:pt x="172" y="321"/>
                    <a:pt x="172" y="321"/>
                  </a:cubicBezTo>
                  <a:cubicBezTo>
                    <a:pt x="172" y="321"/>
                    <a:pt x="172" y="321"/>
                    <a:pt x="173" y="321"/>
                  </a:cubicBezTo>
                  <a:cubicBezTo>
                    <a:pt x="173" y="321"/>
                    <a:pt x="173" y="320"/>
                    <a:pt x="173" y="320"/>
                  </a:cubicBezTo>
                  <a:cubicBezTo>
                    <a:pt x="180" y="319"/>
                    <a:pt x="187" y="318"/>
                    <a:pt x="194" y="317"/>
                  </a:cubicBezTo>
                  <a:cubicBezTo>
                    <a:pt x="199" y="315"/>
                    <a:pt x="202" y="311"/>
                    <a:pt x="202" y="306"/>
                  </a:cubicBezTo>
                  <a:cubicBezTo>
                    <a:pt x="202" y="281"/>
                    <a:pt x="202" y="281"/>
                    <a:pt x="202" y="281"/>
                  </a:cubicBezTo>
                  <a:cubicBezTo>
                    <a:pt x="207" y="279"/>
                    <a:pt x="211" y="277"/>
                    <a:pt x="215" y="275"/>
                  </a:cubicBezTo>
                  <a:cubicBezTo>
                    <a:pt x="233" y="293"/>
                    <a:pt x="233" y="293"/>
                    <a:pt x="233" y="293"/>
                  </a:cubicBezTo>
                  <a:cubicBezTo>
                    <a:pt x="236" y="297"/>
                    <a:pt x="242" y="297"/>
                    <a:pt x="246" y="295"/>
                  </a:cubicBezTo>
                  <a:cubicBezTo>
                    <a:pt x="249" y="293"/>
                    <a:pt x="252" y="290"/>
                    <a:pt x="255" y="288"/>
                  </a:cubicBezTo>
                  <a:cubicBezTo>
                    <a:pt x="268" y="279"/>
                    <a:pt x="279" y="268"/>
                    <a:pt x="288" y="256"/>
                  </a:cubicBezTo>
                  <a:cubicBezTo>
                    <a:pt x="290" y="253"/>
                    <a:pt x="292" y="249"/>
                    <a:pt x="294" y="246"/>
                  </a:cubicBezTo>
                  <a:cubicBezTo>
                    <a:pt x="297" y="242"/>
                    <a:pt x="296" y="236"/>
                    <a:pt x="293" y="233"/>
                  </a:cubicBezTo>
                  <a:cubicBezTo>
                    <a:pt x="275" y="215"/>
                    <a:pt x="275" y="215"/>
                    <a:pt x="275" y="215"/>
                  </a:cubicBezTo>
                  <a:cubicBezTo>
                    <a:pt x="277" y="211"/>
                    <a:pt x="279" y="207"/>
                    <a:pt x="280" y="203"/>
                  </a:cubicBezTo>
                  <a:cubicBezTo>
                    <a:pt x="305" y="203"/>
                    <a:pt x="305" y="203"/>
                    <a:pt x="305" y="203"/>
                  </a:cubicBezTo>
                  <a:cubicBezTo>
                    <a:pt x="310" y="203"/>
                    <a:pt x="315" y="200"/>
                    <a:pt x="316" y="195"/>
                  </a:cubicBezTo>
                  <a:cubicBezTo>
                    <a:pt x="317" y="188"/>
                    <a:pt x="318" y="180"/>
                    <a:pt x="319" y="173"/>
                  </a:cubicBezTo>
                  <a:cubicBezTo>
                    <a:pt x="319" y="169"/>
                    <a:pt x="320" y="164"/>
                    <a:pt x="320" y="160"/>
                  </a:cubicBezTo>
                  <a:cubicBezTo>
                    <a:pt x="320" y="156"/>
                    <a:pt x="320" y="152"/>
                    <a:pt x="320" y="147"/>
                  </a:cubicBezTo>
                  <a:close/>
                  <a:moveTo>
                    <a:pt x="298" y="171"/>
                  </a:moveTo>
                  <a:cubicBezTo>
                    <a:pt x="297" y="175"/>
                    <a:pt x="297" y="178"/>
                    <a:pt x="297" y="182"/>
                  </a:cubicBezTo>
                  <a:cubicBezTo>
                    <a:pt x="272" y="182"/>
                    <a:pt x="272" y="182"/>
                    <a:pt x="272" y="182"/>
                  </a:cubicBezTo>
                  <a:cubicBezTo>
                    <a:pt x="268" y="182"/>
                    <a:pt x="263" y="185"/>
                    <a:pt x="262" y="189"/>
                  </a:cubicBezTo>
                  <a:cubicBezTo>
                    <a:pt x="260" y="197"/>
                    <a:pt x="257" y="205"/>
                    <a:pt x="253" y="212"/>
                  </a:cubicBezTo>
                  <a:cubicBezTo>
                    <a:pt x="250" y="216"/>
                    <a:pt x="251" y="221"/>
                    <a:pt x="255" y="225"/>
                  </a:cubicBezTo>
                  <a:cubicBezTo>
                    <a:pt x="272" y="242"/>
                    <a:pt x="272" y="242"/>
                    <a:pt x="272" y="242"/>
                  </a:cubicBezTo>
                  <a:cubicBezTo>
                    <a:pt x="271" y="242"/>
                    <a:pt x="271" y="243"/>
                    <a:pt x="271" y="243"/>
                  </a:cubicBezTo>
                  <a:cubicBezTo>
                    <a:pt x="263" y="254"/>
                    <a:pt x="253" y="263"/>
                    <a:pt x="243" y="271"/>
                  </a:cubicBezTo>
                  <a:cubicBezTo>
                    <a:pt x="242" y="271"/>
                    <a:pt x="242" y="272"/>
                    <a:pt x="241" y="272"/>
                  </a:cubicBezTo>
                  <a:cubicBezTo>
                    <a:pt x="224" y="255"/>
                    <a:pt x="224" y="255"/>
                    <a:pt x="224" y="255"/>
                  </a:cubicBezTo>
                  <a:cubicBezTo>
                    <a:pt x="221" y="251"/>
                    <a:pt x="216" y="251"/>
                    <a:pt x="212" y="253"/>
                  </a:cubicBezTo>
                  <a:cubicBezTo>
                    <a:pt x="204" y="257"/>
                    <a:pt x="197" y="260"/>
                    <a:pt x="189" y="262"/>
                  </a:cubicBezTo>
                  <a:cubicBezTo>
                    <a:pt x="184" y="264"/>
                    <a:pt x="181" y="268"/>
                    <a:pt x="181" y="273"/>
                  </a:cubicBezTo>
                  <a:cubicBezTo>
                    <a:pt x="181" y="297"/>
                    <a:pt x="181" y="297"/>
                    <a:pt x="181" y="297"/>
                  </a:cubicBezTo>
                  <a:cubicBezTo>
                    <a:pt x="178" y="297"/>
                    <a:pt x="174" y="298"/>
                    <a:pt x="171" y="299"/>
                  </a:cubicBezTo>
                  <a:cubicBezTo>
                    <a:pt x="163" y="299"/>
                    <a:pt x="156" y="299"/>
                    <a:pt x="149" y="299"/>
                  </a:cubicBezTo>
                  <a:cubicBezTo>
                    <a:pt x="149" y="299"/>
                    <a:pt x="149" y="299"/>
                    <a:pt x="149" y="299"/>
                  </a:cubicBezTo>
                  <a:cubicBezTo>
                    <a:pt x="149" y="299"/>
                    <a:pt x="149" y="299"/>
                    <a:pt x="149" y="299"/>
                  </a:cubicBezTo>
                  <a:cubicBezTo>
                    <a:pt x="149" y="299"/>
                    <a:pt x="149" y="299"/>
                    <a:pt x="149" y="299"/>
                  </a:cubicBezTo>
                  <a:cubicBezTo>
                    <a:pt x="145" y="299"/>
                    <a:pt x="142" y="297"/>
                    <a:pt x="138" y="297"/>
                  </a:cubicBezTo>
                  <a:cubicBezTo>
                    <a:pt x="138" y="273"/>
                    <a:pt x="138" y="273"/>
                    <a:pt x="138" y="273"/>
                  </a:cubicBezTo>
                  <a:cubicBezTo>
                    <a:pt x="138" y="268"/>
                    <a:pt x="135" y="264"/>
                    <a:pt x="131" y="262"/>
                  </a:cubicBezTo>
                  <a:cubicBezTo>
                    <a:pt x="123" y="260"/>
                    <a:pt x="115" y="257"/>
                    <a:pt x="108" y="253"/>
                  </a:cubicBezTo>
                  <a:cubicBezTo>
                    <a:pt x="104" y="251"/>
                    <a:pt x="98" y="251"/>
                    <a:pt x="95" y="255"/>
                  </a:cubicBezTo>
                  <a:cubicBezTo>
                    <a:pt x="78" y="272"/>
                    <a:pt x="78" y="272"/>
                    <a:pt x="78" y="272"/>
                  </a:cubicBezTo>
                  <a:cubicBezTo>
                    <a:pt x="77" y="271"/>
                    <a:pt x="77" y="271"/>
                    <a:pt x="77" y="271"/>
                  </a:cubicBezTo>
                  <a:cubicBezTo>
                    <a:pt x="77" y="271"/>
                    <a:pt x="76" y="270"/>
                    <a:pt x="76" y="270"/>
                  </a:cubicBezTo>
                  <a:cubicBezTo>
                    <a:pt x="76" y="270"/>
                    <a:pt x="76" y="270"/>
                    <a:pt x="76" y="270"/>
                  </a:cubicBezTo>
                  <a:cubicBezTo>
                    <a:pt x="66" y="262"/>
                    <a:pt x="57" y="254"/>
                    <a:pt x="50" y="244"/>
                  </a:cubicBezTo>
                  <a:cubicBezTo>
                    <a:pt x="50" y="244"/>
                    <a:pt x="49" y="244"/>
                    <a:pt x="49" y="244"/>
                  </a:cubicBezTo>
                  <a:cubicBezTo>
                    <a:pt x="49" y="243"/>
                    <a:pt x="49" y="243"/>
                    <a:pt x="49" y="243"/>
                  </a:cubicBezTo>
                  <a:cubicBezTo>
                    <a:pt x="48" y="242"/>
                    <a:pt x="48" y="242"/>
                    <a:pt x="48" y="242"/>
                  </a:cubicBezTo>
                  <a:cubicBezTo>
                    <a:pt x="65" y="225"/>
                    <a:pt x="65" y="225"/>
                    <a:pt x="65" y="225"/>
                  </a:cubicBezTo>
                  <a:cubicBezTo>
                    <a:pt x="68" y="221"/>
                    <a:pt x="69" y="216"/>
                    <a:pt x="67" y="212"/>
                  </a:cubicBezTo>
                  <a:cubicBezTo>
                    <a:pt x="63" y="205"/>
                    <a:pt x="59" y="197"/>
                    <a:pt x="57" y="189"/>
                  </a:cubicBezTo>
                  <a:cubicBezTo>
                    <a:pt x="56" y="185"/>
                    <a:pt x="52" y="182"/>
                    <a:pt x="47" y="182"/>
                  </a:cubicBezTo>
                  <a:cubicBezTo>
                    <a:pt x="23" y="182"/>
                    <a:pt x="23" y="182"/>
                    <a:pt x="23" y="182"/>
                  </a:cubicBezTo>
                  <a:cubicBezTo>
                    <a:pt x="22" y="178"/>
                    <a:pt x="22" y="175"/>
                    <a:pt x="22" y="171"/>
                  </a:cubicBezTo>
                  <a:cubicBezTo>
                    <a:pt x="21" y="168"/>
                    <a:pt x="21" y="164"/>
                    <a:pt x="21" y="160"/>
                  </a:cubicBezTo>
                  <a:cubicBezTo>
                    <a:pt x="21" y="156"/>
                    <a:pt x="21" y="153"/>
                    <a:pt x="22" y="149"/>
                  </a:cubicBezTo>
                  <a:cubicBezTo>
                    <a:pt x="22" y="146"/>
                    <a:pt x="22" y="142"/>
                    <a:pt x="23" y="139"/>
                  </a:cubicBezTo>
                  <a:cubicBezTo>
                    <a:pt x="47" y="139"/>
                    <a:pt x="47" y="139"/>
                    <a:pt x="47" y="139"/>
                  </a:cubicBezTo>
                  <a:cubicBezTo>
                    <a:pt x="52" y="139"/>
                    <a:pt x="56" y="136"/>
                    <a:pt x="57" y="131"/>
                  </a:cubicBezTo>
                  <a:cubicBezTo>
                    <a:pt x="59" y="123"/>
                    <a:pt x="63" y="115"/>
                    <a:pt x="67" y="108"/>
                  </a:cubicBezTo>
                  <a:cubicBezTo>
                    <a:pt x="69" y="104"/>
                    <a:pt x="68" y="99"/>
                    <a:pt x="65" y="95"/>
                  </a:cubicBezTo>
                  <a:cubicBezTo>
                    <a:pt x="48" y="78"/>
                    <a:pt x="48" y="78"/>
                    <a:pt x="48" y="78"/>
                  </a:cubicBezTo>
                  <a:cubicBezTo>
                    <a:pt x="48" y="78"/>
                    <a:pt x="48" y="78"/>
                    <a:pt x="49" y="77"/>
                  </a:cubicBezTo>
                  <a:cubicBezTo>
                    <a:pt x="57" y="66"/>
                    <a:pt x="66" y="57"/>
                    <a:pt x="77" y="49"/>
                  </a:cubicBezTo>
                  <a:cubicBezTo>
                    <a:pt x="77" y="49"/>
                    <a:pt x="78" y="48"/>
                    <a:pt x="78" y="48"/>
                  </a:cubicBezTo>
                  <a:cubicBezTo>
                    <a:pt x="95" y="65"/>
                    <a:pt x="95" y="65"/>
                    <a:pt x="95" y="65"/>
                  </a:cubicBezTo>
                  <a:cubicBezTo>
                    <a:pt x="98" y="69"/>
                    <a:pt x="104" y="69"/>
                    <a:pt x="108" y="67"/>
                  </a:cubicBezTo>
                  <a:cubicBezTo>
                    <a:pt x="115" y="63"/>
                    <a:pt x="123" y="60"/>
                    <a:pt x="131" y="58"/>
                  </a:cubicBezTo>
                  <a:cubicBezTo>
                    <a:pt x="135" y="56"/>
                    <a:pt x="138" y="52"/>
                    <a:pt x="138" y="47"/>
                  </a:cubicBezTo>
                  <a:cubicBezTo>
                    <a:pt x="138" y="23"/>
                    <a:pt x="138" y="23"/>
                    <a:pt x="138" y="23"/>
                  </a:cubicBezTo>
                  <a:cubicBezTo>
                    <a:pt x="142" y="23"/>
                    <a:pt x="145" y="22"/>
                    <a:pt x="149" y="22"/>
                  </a:cubicBezTo>
                  <a:cubicBezTo>
                    <a:pt x="156" y="21"/>
                    <a:pt x="163" y="21"/>
                    <a:pt x="171" y="22"/>
                  </a:cubicBezTo>
                  <a:cubicBezTo>
                    <a:pt x="174" y="22"/>
                    <a:pt x="178" y="23"/>
                    <a:pt x="181" y="23"/>
                  </a:cubicBezTo>
                  <a:cubicBezTo>
                    <a:pt x="181" y="47"/>
                    <a:pt x="181" y="47"/>
                    <a:pt x="181" y="47"/>
                  </a:cubicBezTo>
                  <a:cubicBezTo>
                    <a:pt x="181" y="52"/>
                    <a:pt x="184" y="56"/>
                    <a:pt x="189" y="58"/>
                  </a:cubicBezTo>
                  <a:cubicBezTo>
                    <a:pt x="197" y="60"/>
                    <a:pt x="204" y="63"/>
                    <a:pt x="212" y="67"/>
                  </a:cubicBezTo>
                  <a:cubicBezTo>
                    <a:pt x="216" y="69"/>
                    <a:pt x="221" y="69"/>
                    <a:pt x="224" y="65"/>
                  </a:cubicBezTo>
                  <a:cubicBezTo>
                    <a:pt x="241" y="48"/>
                    <a:pt x="241" y="48"/>
                    <a:pt x="241" y="48"/>
                  </a:cubicBezTo>
                  <a:cubicBezTo>
                    <a:pt x="242" y="49"/>
                    <a:pt x="242" y="49"/>
                    <a:pt x="242" y="49"/>
                  </a:cubicBezTo>
                  <a:cubicBezTo>
                    <a:pt x="243" y="49"/>
                    <a:pt x="243" y="50"/>
                    <a:pt x="243" y="50"/>
                  </a:cubicBezTo>
                  <a:cubicBezTo>
                    <a:pt x="244" y="50"/>
                    <a:pt x="244" y="50"/>
                    <a:pt x="244" y="50"/>
                  </a:cubicBezTo>
                  <a:cubicBezTo>
                    <a:pt x="253" y="58"/>
                    <a:pt x="262" y="66"/>
                    <a:pt x="270" y="76"/>
                  </a:cubicBezTo>
                  <a:cubicBezTo>
                    <a:pt x="270" y="76"/>
                    <a:pt x="270" y="76"/>
                    <a:pt x="270" y="76"/>
                  </a:cubicBezTo>
                  <a:cubicBezTo>
                    <a:pt x="270" y="77"/>
                    <a:pt x="270" y="77"/>
                    <a:pt x="270" y="77"/>
                  </a:cubicBezTo>
                  <a:cubicBezTo>
                    <a:pt x="271" y="78"/>
                    <a:pt x="271" y="78"/>
                    <a:pt x="271" y="78"/>
                  </a:cubicBezTo>
                  <a:cubicBezTo>
                    <a:pt x="255" y="95"/>
                    <a:pt x="255" y="95"/>
                    <a:pt x="255" y="95"/>
                  </a:cubicBezTo>
                  <a:cubicBezTo>
                    <a:pt x="251" y="99"/>
                    <a:pt x="250" y="104"/>
                    <a:pt x="253" y="108"/>
                  </a:cubicBezTo>
                  <a:cubicBezTo>
                    <a:pt x="257" y="115"/>
                    <a:pt x="260" y="123"/>
                    <a:pt x="262" y="131"/>
                  </a:cubicBezTo>
                  <a:cubicBezTo>
                    <a:pt x="263" y="136"/>
                    <a:pt x="268" y="139"/>
                    <a:pt x="272" y="139"/>
                  </a:cubicBezTo>
                  <a:cubicBezTo>
                    <a:pt x="297" y="139"/>
                    <a:pt x="297" y="139"/>
                    <a:pt x="297" y="139"/>
                  </a:cubicBezTo>
                  <a:cubicBezTo>
                    <a:pt x="297" y="142"/>
                    <a:pt x="297" y="146"/>
                    <a:pt x="298" y="149"/>
                  </a:cubicBezTo>
                  <a:cubicBezTo>
                    <a:pt x="298" y="153"/>
                    <a:pt x="298" y="157"/>
                    <a:pt x="298" y="160"/>
                  </a:cubicBezTo>
                  <a:cubicBezTo>
                    <a:pt x="298" y="164"/>
                    <a:pt x="298" y="168"/>
                    <a:pt x="298" y="17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3" name="Freeform 31">
              <a:extLst>
                <a:ext uri="{FF2B5EF4-FFF2-40B4-BE49-F238E27FC236}">
                  <a16:creationId xmlns:a16="http://schemas.microsoft.com/office/drawing/2014/main" id="{05E459A4-EC24-4B65-962C-7C2DD6CAF10C}"/>
                </a:ext>
              </a:extLst>
            </p:cNvPr>
            <p:cNvSpPr>
              <a:spLocks noEditPoints="1"/>
            </p:cNvSpPr>
            <p:nvPr/>
          </p:nvSpPr>
          <p:spPr bwMode="auto">
            <a:xfrm>
              <a:off x="3026" y="781"/>
              <a:ext cx="85" cy="85"/>
            </a:xfrm>
            <a:custGeom>
              <a:avLst/>
              <a:gdLst>
                <a:gd name="T0" fmla="*/ 64 w 128"/>
                <a:gd name="T1" fmla="*/ 0 h 128"/>
                <a:gd name="T2" fmla="*/ 0 w 128"/>
                <a:gd name="T3" fmla="*/ 64 h 128"/>
                <a:gd name="T4" fmla="*/ 64 w 128"/>
                <a:gd name="T5" fmla="*/ 128 h 128"/>
                <a:gd name="T6" fmla="*/ 128 w 128"/>
                <a:gd name="T7" fmla="*/ 64 h 128"/>
                <a:gd name="T8" fmla="*/ 64 w 128"/>
                <a:gd name="T9" fmla="*/ 0 h 128"/>
                <a:gd name="T10" fmla="*/ 64 w 128"/>
                <a:gd name="T11" fmla="*/ 107 h 128"/>
                <a:gd name="T12" fmla="*/ 21 w 128"/>
                <a:gd name="T13" fmla="*/ 64 h 128"/>
                <a:gd name="T14" fmla="*/ 64 w 128"/>
                <a:gd name="T15" fmla="*/ 21 h 128"/>
                <a:gd name="T16" fmla="*/ 106 w 128"/>
                <a:gd name="T17" fmla="*/ 64 h 128"/>
                <a:gd name="T18" fmla="*/ 64 w 128"/>
                <a:gd name="T19" fmla="*/ 10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0"/>
                  </a:moveTo>
                  <a:cubicBezTo>
                    <a:pt x="28" y="0"/>
                    <a:pt x="0" y="29"/>
                    <a:pt x="0" y="64"/>
                  </a:cubicBezTo>
                  <a:cubicBezTo>
                    <a:pt x="0" y="99"/>
                    <a:pt x="28" y="128"/>
                    <a:pt x="64" y="128"/>
                  </a:cubicBezTo>
                  <a:cubicBezTo>
                    <a:pt x="99" y="128"/>
                    <a:pt x="128" y="99"/>
                    <a:pt x="128" y="64"/>
                  </a:cubicBezTo>
                  <a:cubicBezTo>
                    <a:pt x="128" y="29"/>
                    <a:pt x="99" y="0"/>
                    <a:pt x="64" y="0"/>
                  </a:cubicBezTo>
                  <a:close/>
                  <a:moveTo>
                    <a:pt x="64" y="107"/>
                  </a:moveTo>
                  <a:cubicBezTo>
                    <a:pt x="40" y="107"/>
                    <a:pt x="21" y="88"/>
                    <a:pt x="21" y="64"/>
                  </a:cubicBezTo>
                  <a:cubicBezTo>
                    <a:pt x="21" y="40"/>
                    <a:pt x="40" y="21"/>
                    <a:pt x="64" y="21"/>
                  </a:cubicBezTo>
                  <a:cubicBezTo>
                    <a:pt x="87" y="21"/>
                    <a:pt x="106" y="40"/>
                    <a:pt x="106" y="64"/>
                  </a:cubicBezTo>
                  <a:cubicBezTo>
                    <a:pt x="106" y="88"/>
                    <a:pt x="87" y="107"/>
                    <a:pt x="64" y="10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4" name="Freeform 32">
              <a:extLst>
                <a:ext uri="{FF2B5EF4-FFF2-40B4-BE49-F238E27FC236}">
                  <a16:creationId xmlns:a16="http://schemas.microsoft.com/office/drawing/2014/main" id="{408E8AFB-660F-43DA-89E0-F20E17844CF0}"/>
                </a:ext>
              </a:extLst>
            </p:cNvPr>
            <p:cNvSpPr>
              <a:spLocks noEditPoints="1"/>
            </p:cNvSpPr>
            <p:nvPr/>
          </p:nvSpPr>
          <p:spPr bwMode="auto">
            <a:xfrm>
              <a:off x="2899" y="653"/>
              <a:ext cx="340" cy="340"/>
            </a:xfrm>
            <a:custGeom>
              <a:avLst/>
              <a:gdLst>
                <a:gd name="T0" fmla="*/ 256 w 512"/>
                <a:gd name="T1" fmla="*/ 21 h 512"/>
                <a:gd name="T2" fmla="*/ 490 w 512"/>
                <a:gd name="T3" fmla="*/ 256 h 512"/>
                <a:gd name="T4" fmla="*/ 256 w 512"/>
                <a:gd name="T5" fmla="*/ 491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7"/>
                    <a:pt x="490" y="256"/>
                  </a:cubicBezTo>
                  <a:cubicBezTo>
                    <a:pt x="490" y="385"/>
                    <a:pt x="385" y="491"/>
                    <a:pt x="256" y="491"/>
                  </a:cubicBezTo>
                  <a:cubicBezTo>
                    <a:pt x="126" y="491"/>
                    <a:pt x="21" y="385"/>
                    <a:pt x="21" y="256"/>
                  </a:cubicBezTo>
                  <a:cubicBezTo>
                    <a:pt x="21" y="127"/>
                    <a:pt x="126" y="21"/>
                    <a:pt x="256" y="21"/>
                  </a:cubicBezTo>
                  <a:moveTo>
                    <a:pt x="256" y="0"/>
                  </a:moveTo>
                  <a:cubicBezTo>
                    <a:pt x="114" y="0"/>
                    <a:pt x="0" y="115"/>
                    <a:pt x="0" y="256"/>
                  </a:cubicBezTo>
                  <a:cubicBezTo>
                    <a:pt x="0" y="397"/>
                    <a:pt x="114" y="512"/>
                    <a:pt x="256" y="512"/>
                  </a:cubicBezTo>
                  <a:cubicBezTo>
                    <a:pt x="397" y="512"/>
                    <a:pt x="512" y="397"/>
                    <a:pt x="512" y="256"/>
                  </a:cubicBezTo>
                  <a:cubicBezTo>
                    <a:pt x="512" y="115"/>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5" name="Group 39">
            <a:extLst>
              <a:ext uri="{FF2B5EF4-FFF2-40B4-BE49-F238E27FC236}">
                <a16:creationId xmlns:a16="http://schemas.microsoft.com/office/drawing/2014/main" id="{8EE2F7B9-9E92-45FE-BA30-9B99D15E3025}"/>
              </a:ext>
            </a:extLst>
          </p:cNvPr>
          <p:cNvGrpSpPr>
            <a:grpSpLocks noChangeAspect="1"/>
          </p:cNvGrpSpPr>
          <p:nvPr/>
        </p:nvGrpSpPr>
        <p:grpSpPr bwMode="auto">
          <a:xfrm>
            <a:off x="16950897" y="2023058"/>
            <a:ext cx="320040" cy="320040"/>
            <a:chOff x="3987" y="1509"/>
            <a:chExt cx="340" cy="340"/>
          </a:xfrm>
          <a:solidFill>
            <a:schemeClr val="bg1"/>
          </a:solidFill>
        </p:grpSpPr>
        <p:sp>
          <p:nvSpPr>
            <p:cNvPr id="116" name="Freeform 40">
              <a:extLst>
                <a:ext uri="{FF2B5EF4-FFF2-40B4-BE49-F238E27FC236}">
                  <a16:creationId xmlns:a16="http://schemas.microsoft.com/office/drawing/2014/main" id="{9DE1EA5C-73AB-4979-ADD5-CD3C6FEBAA02}"/>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7" name="Freeform 41">
              <a:extLst>
                <a:ext uri="{FF2B5EF4-FFF2-40B4-BE49-F238E27FC236}">
                  <a16:creationId xmlns:a16="http://schemas.microsoft.com/office/drawing/2014/main" id="{36601018-2C48-4D1E-AD4C-64FE8389B978}"/>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118" name="Group 117">
            <a:extLst>
              <a:ext uri="{FF2B5EF4-FFF2-40B4-BE49-F238E27FC236}">
                <a16:creationId xmlns:a16="http://schemas.microsoft.com/office/drawing/2014/main" id="{68BDF228-67C8-4C8B-A35D-D52918259FA2}"/>
              </a:ext>
            </a:extLst>
          </p:cNvPr>
          <p:cNvGrpSpPr/>
          <p:nvPr/>
        </p:nvGrpSpPr>
        <p:grpSpPr>
          <a:xfrm>
            <a:off x="527736" y="1167257"/>
            <a:ext cx="16826129" cy="629479"/>
            <a:chOff x="509500" y="1828799"/>
            <a:chExt cx="16826129" cy="629479"/>
          </a:xfrm>
        </p:grpSpPr>
        <p:sp>
          <p:nvSpPr>
            <p:cNvPr id="119" name="Rectangle 118">
              <a:extLst>
                <a:ext uri="{FF2B5EF4-FFF2-40B4-BE49-F238E27FC236}">
                  <a16:creationId xmlns:a16="http://schemas.microsoft.com/office/drawing/2014/main" id="{2ED0F39A-B967-4E62-8B24-C31BAD06C17F}"/>
                </a:ext>
              </a:extLst>
            </p:cNvPr>
            <p:cNvSpPr/>
            <p:nvPr/>
          </p:nvSpPr>
          <p:spPr bwMode="gray">
            <a:xfrm>
              <a:off x="509500" y="1828799"/>
              <a:ext cx="16826129" cy="629479"/>
            </a:xfrm>
            <a:prstGeom prst="rect">
              <a:avLst/>
            </a:prstGeom>
            <a:solidFill>
              <a:schemeClr val="bg1">
                <a:lumMod val="95000"/>
              </a:schemeClr>
            </a:solidFill>
            <a:ln w="9525" algn="ctr">
              <a:noFill/>
              <a:miter lim="800000"/>
              <a:headEnd/>
              <a:tailEnd/>
            </a:ln>
          </p:spPr>
          <p:txBody>
            <a:bodyPr wrap="square" lIns="88900" tIns="88900" rIns="88900" bIns="88900" rtlCol="0" anchor="ctr"/>
            <a:lstStyle/>
            <a:p>
              <a:pPr>
                <a:spcBef>
                  <a:spcPts val="600"/>
                </a:spcBef>
                <a:buFont typeface="Wingdings 2" pitchFamily="18" charset="2"/>
                <a:buNone/>
              </a:pPr>
              <a:r>
                <a:rPr lang="en-US" sz="1400" dirty="0">
                  <a:latin typeface="Open Sans" panose="020B0606030504020204" pitchFamily="34" charset="0"/>
                  <a:ea typeface="Open Sans" panose="020B0606030504020204" pitchFamily="34" charset="0"/>
                  <a:cs typeface="Open Sans" panose="020B0606030504020204" pitchFamily="34" charset="0"/>
                </a:rPr>
                <a:t>To help our clients build a business case for cloud—both present and long-term—we employ a suite of tools and accelerators like the Deloitte Cloud Value Calculator and the Deloitte Cloud Financial Analysis Tool. To enable long-term success, we offer FinOps-as-a-Service (FOaaS) to help clients optimize cloud spend, govern spend more effectively, and operate efficiently over time.</a:t>
              </a:r>
            </a:p>
          </p:txBody>
        </p:sp>
        <p:cxnSp>
          <p:nvCxnSpPr>
            <p:cNvPr id="120" name="Straight Connector 119">
              <a:extLst>
                <a:ext uri="{FF2B5EF4-FFF2-40B4-BE49-F238E27FC236}">
                  <a16:creationId xmlns:a16="http://schemas.microsoft.com/office/drawing/2014/main" id="{B820AC5F-3E2A-406D-906C-4C668FA1CC43}"/>
                </a:ext>
              </a:extLst>
            </p:cNvPr>
            <p:cNvCxnSpPr>
              <a:cxnSpLocks/>
            </p:cNvCxnSpPr>
            <p:nvPr/>
          </p:nvCxnSpPr>
          <p:spPr>
            <a:xfrm>
              <a:off x="509500" y="2458278"/>
              <a:ext cx="16826129"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37" name="Rectangle 36">
            <a:extLst>
              <a:ext uri="{FF2B5EF4-FFF2-40B4-BE49-F238E27FC236}">
                <a16:creationId xmlns:a16="http://schemas.microsoft.com/office/drawing/2014/main" id="{24631CC8-7AF9-400B-B28F-B74772D823E2}"/>
              </a:ext>
            </a:extLst>
          </p:cNvPr>
          <p:cNvSpPr/>
          <p:nvPr/>
        </p:nvSpPr>
        <p:spPr bwMode="gray">
          <a:xfrm>
            <a:off x="527736" y="7653130"/>
            <a:ext cx="16826129" cy="1603512"/>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1" name="Rectangle 120">
            <a:extLst>
              <a:ext uri="{FF2B5EF4-FFF2-40B4-BE49-F238E27FC236}">
                <a16:creationId xmlns:a16="http://schemas.microsoft.com/office/drawing/2014/main" id="{C5AA3A49-37B4-42FA-A3B0-98870C101D26}"/>
              </a:ext>
            </a:extLst>
          </p:cNvPr>
          <p:cNvSpPr/>
          <p:nvPr/>
        </p:nvSpPr>
        <p:spPr>
          <a:xfrm>
            <a:off x="1787836" y="7776752"/>
            <a:ext cx="5578723" cy="1356269"/>
          </a:xfrm>
          <a:prstGeom prst="rect">
            <a:avLst/>
          </a:prstGeom>
          <a:noFill/>
        </p:spPr>
        <p:txBody>
          <a:bodyPr wrap="square" anchor="ctr">
            <a:spAutoFit/>
          </a:bodyPr>
          <a:lstStyle/>
          <a:p>
            <a:pPr>
              <a:lnSpc>
                <a:spcPct val="105000"/>
              </a:lnSpc>
              <a:spcAft>
                <a:spcPts val="600"/>
              </a:spcAft>
            </a:pPr>
            <a:r>
              <a:rPr lang="en-US" sz="1400" b="1" dirty="0">
                <a:solidFill>
                  <a:schemeClr val="accent3"/>
                </a:solidFill>
                <a:latin typeface="Open Sans" panose="020B0606030504020204" pitchFamily="34" charset="0"/>
                <a:ea typeface="Open Sans" panose="020B0606030504020204" pitchFamily="34" charset="0"/>
                <a:cs typeface="Open Sans" panose="020B0606030504020204" pitchFamily="34" charset="0"/>
              </a:rPr>
              <a:t>Why Deloitte Cloud?</a:t>
            </a:r>
          </a:p>
          <a:p>
            <a:pPr>
              <a:lnSpc>
                <a:spcPct val="105000"/>
              </a:lnSpc>
              <a:spcAft>
                <a:spcPts val="1000"/>
              </a:spcAft>
            </a:pPr>
            <a:r>
              <a:rPr lang="en-US" sz="1200" dirty="0">
                <a:latin typeface="Open Sans" panose="020B0606030504020204" pitchFamily="34" charset="0"/>
                <a:ea typeface="Open Sans" panose="020B0606030504020204" pitchFamily="34" charset="0"/>
                <a:cs typeface="Open Sans" panose="020B0606030504020204" pitchFamily="34" charset="0"/>
              </a:rPr>
              <a:t>All that cloud can do is amplified by all that Deloitte can do. Our integrated cloud offerings fuse Deloitte’s trusted business acumen with extensive tech services that together work to modernize and transform how our clients operate. Learn more about how Deloitte can help you on your cloud journey. </a:t>
            </a:r>
            <a:r>
              <a:rPr lang="en-US" sz="1200" dirty="0">
                <a:latin typeface="Open Sans" panose="020B0606030504020204" pitchFamily="34" charset="0"/>
                <a:ea typeface="Open Sans" panose="020B0606030504020204" pitchFamily="34" charset="0"/>
                <a:cs typeface="Open Sans" panose="020B0606030504020204" pitchFamily="34" charset="0"/>
                <a:hlinkClick r:id="rId3"/>
              </a:rPr>
              <a:t>www.deloitte.com/us/cloud</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cxnSp>
        <p:nvCxnSpPr>
          <p:cNvPr id="39" name="Straight Connector 38">
            <a:extLst>
              <a:ext uri="{FF2B5EF4-FFF2-40B4-BE49-F238E27FC236}">
                <a16:creationId xmlns:a16="http://schemas.microsoft.com/office/drawing/2014/main" id="{50124284-F8C4-4727-A5C3-EE2F21686A9F}"/>
              </a:ext>
            </a:extLst>
          </p:cNvPr>
          <p:cNvCxnSpPr>
            <a:cxnSpLocks/>
          </p:cNvCxnSpPr>
          <p:nvPr/>
        </p:nvCxnSpPr>
        <p:spPr>
          <a:xfrm>
            <a:off x="7800569" y="7825409"/>
            <a:ext cx="0" cy="1258955"/>
          </a:xfrm>
          <a:prstGeom prst="line">
            <a:avLst/>
          </a:prstGeom>
          <a:ln w="12700">
            <a:solidFill>
              <a:schemeClr val="tx1">
                <a:lumMod val="85000"/>
                <a:lumOff val="15000"/>
              </a:schemeClr>
            </a:solidFill>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123" name="Oval 122">
            <a:extLst>
              <a:ext uri="{FF2B5EF4-FFF2-40B4-BE49-F238E27FC236}">
                <a16:creationId xmlns:a16="http://schemas.microsoft.com/office/drawing/2014/main" id="{42D72F44-F756-4A48-BE15-462E153F07A9}"/>
              </a:ext>
            </a:extLst>
          </p:cNvPr>
          <p:cNvSpPr/>
          <p:nvPr/>
        </p:nvSpPr>
        <p:spPr bwMode="gray">
          <a:xfrm>
            <a:off x="7527519" y="8181836"/>
            <a:ext cx="546100" cy="546100"/>
          </a:xfrm>
          <a:prstGeom prst="ellipse">
            <a:avLst/>
          </a:prstGeom>
          <a:solidFill>
            <a:schemeClr val="bg1">
              <a:lumMod val="95000"/>
            </a:schemeClr>
          </a:solidFill>
          <a:ln w="12700" algn="ctr">
            <a:solidFill>
              <a:schemeClr val="tx1">
                <a:lumMod val="85000"/>
                <a:lumOff val="15000"/>
              </a:schemeClr>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nvGrpSpPr>
          <p:cNvPr id="126" name="Group 125">
            <a:extLst>
              <a:ext uri="{FF2B5EF4-FFF2-40B4-BE49-F238E27FC236}">
                <a16:creationId xmlns:a16="http://schemas.microsoft.com/office/drawing/2014/main" id="{616FAB16-6FAF-4589-8814-4B40574D2501}"/>
              </a:ext>
            </a:extLst>
          </p:cNvPr>
          <p:cNvGrpSpPr/>
          <p:nvPr/>
        </p:nvGrpSpPr>
        <p:grpSpPr>
          <a:xfrm>
            <a:off x="7686269" y="8290183"/>
            <a:ext cx="279400" cy="329406"/>
            <a:chOff x="8997950" y="8312149"/>
            <a:chExt cx="301618" cy="355600"/>
          </a:xfrm>
        </p:grpSpPr>
        <p:sp>
          <p:nvSpPr>
            <p:cNvPr id="124" name="Arrow: Chevron 123">
              <a:extLst>
                <a:ext uri="{FF2B5EF4-FFF2-40B4-BE49-F238E27FC236}">
                  <a16:creationId xmlns:a16="http://schemas.microsoft.com/office/drawing/2014/main" id="{132AB58D-4497-4637-B4C3-1015C07FC490}"/>
                </a:ext>
              </a:extLst>
            </p:cNvPr>
            <p:cNvSpPr/>
            <p:nvPr/>
          </p:nvSpPr>
          <p:spPr bwMode="gray">
            <a:xfrm>
              <a:off x="8997950" y="8312149"/>
              <a:ext cx="241300" cy="355600"/>
            </a:xfrm>
            <a:prstGeom prst="chevron">
              <a:avLst/>
            </a:prstGeom>
            <a:solidFill>
              <a:schemeClr val="tx1">
                <a:lumMod val="85000"/>
                <a:lumOff val="1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125" name="Arrow: Chevron 124">
              <a:extLst>
                <a:ext uri="{FF2B5EF4-FFF2-40B4-BE49-F238E27FC236}">
                  <a16:creationId xmlns:a16="http://schemas.microsoft.com/office/drawing/2014/main" id="{375B8D87-E76A-482D-A0D3-E38F16399A6A}"/>
                </a:ext>
              </a:extLst>
            </p:cNvPr>
            <p:cNvSpPr/>
            <p:nvPr/>
          </p:nvSpPr>
          <p:spPr bwMode="gray">
            <a:xfrm>
              <a:off x="9109075" y="8349586"/>
              <a:ext cx="190493" cy="280727"/>
            </a:xfrm>
            <a:prstGeom prst="chevron">
              <a:avLst/>
            </a:prstGeom>
            <a:solidFill>
              <a:schemeClr val="tx1">
                <a:lumMod val="50000"/>
                <a:lumOff val="5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grpSp>
      <p:sp>
        <p:nvSpPr>
          <p:cNvPr id="127" name="Text Placeholder 1">
            <a:extLst>
              <a:ext uri="{FF2B5EF4-FFF2-40B4-BE49-F238E27FC236}">
                <a16:creationId xmlns:a16="http://schemas.microsoft.com/office/drawing/2014/main" id="{C4C6BEDD-1116-4417-A8F7-C31D618E2D7A}"/>
              </a:ext>
            </a:extLst>
          </p:cNvPr>
          <p:cNvSpPr txBox="1">
            <a:spLocks/>
          </p:cNvSpPr>
          <p:nvPr/>
        </p:nvSpPr>
        <p:spPr>
          <a:xfrm>
            <a:off x="8424798" y="8255401"/>
            <a:ext cx="2011680" cy="980011"/>
          </a:xfrm>
          <a:prstGeom prst="rect">
            <a:avLst/>
          </a:prstGeom>
        </p:spPr>
        <p:txBody>
          <a:bodyPr vert="horz" lIns="0" tIns="0" rIns="0" bIns="0" rtlCol="0">
            <a:noAutofit/>
          </a:bodyPr>
          <a:lstStyle>
            <a:lvl1pPr marL="0" indent="0" algn="l" defTabSz="1544265" rtl="0" eaLnBrk="1" latinLnBrk="0" hangingPunct="1">
              <a:spcBef>
                <a:spcPts val="0"/>
              </a:spcBef>
              <a:spcAft>
                <a:spcPts val="1689"/>
              </a:spcAft>
              <a:buSzPct val="100000"/>
              <a:buFont typeface="Arial" panose="020B0604020202020204" pitchFamily="34" charset="0"/>
              <a:buNone/>
              <a:defRPr lang="en-US" sz="1773" b="0" kern="1200">
                <a:solidFill>
                  <a:schemeClr val="tx1"/>
                </a:solidFill>
                <a:latin typeface="+mn-lt"/>
                <a:ea typeface="+mn-ea"/>
                <a:cs typeface="+mn-cs"/>
              </a:defRPr>
            </a:lvl1pPr>
            <a:lvl2pPr marL="0" indent="0" algn="l" defTabSz="1544265" rtl="0" eaLnBrk="1" latinLnBrk="0" hangingPunct="1">
              <a:spcBef>
                <a:spcPts val="0"/>
              </a:spcBef>
              <a:spcAft>
                <a:spcPts val="1689"/>
              </a:spcAft>
              <a:buClrTx/>
              <a:buSzPct val="100000"/>
              <a:buFont typeface="Arial"/>
              <a:buNone/>
              <a:defRPr lang="en-US" sz="1520" b="1" kern="1200" dirty="0" smtClean="0">
                <a:solidFill>
                  <a:schemeClr val="tx1"/>
                </a:solidFill>
                <a:latin typeface="+mn-lt"/>
                <a:ea typeface="+mn-ea"/>
                <a:cs typeface="+mn-cs"/>
              </a:defRPr>
            </a:lvl2pPr>
            <a:lvl3pPr marL="297909" indent="-297909" algn="l" defTabSz="1544265" rtl="0" eaLnBrk="1" latinLnBrk="0" hangingPunct="1">
              <a:spcBef>
                <a:spcPts val="0"/>
              </a:spcBef>
              <a:spcAft>
                <a:spcPts val="1689"/>
              </a:spcAft>
              <a:buClrTx/>
              <a:buSzPct val="100000"/>
              <a:buFont typeface="Arial" panose="020B0604020202020204" pitchFamily="34" charset="0"/>
              <a:buChar char="•"/>
              <a:defRPr lang="en-US" sz="1520" kern="1200" dirty="0" smtClean="0">
                <a:solidFill>
                  <a:schemeClr val="tx1"/>
                </a:solidFill>
                <a:latin typeface="+mn-lt"/>
                <a:ea typeface="+mn-ea"/>
                <a:cs typeface="+mn-cs"/>
              </a:defRPr>
            </a:lvl3pPr>
            <a:lvl4pPr marL="601898" indent="-297909" algn="l" defTabSz="1544265" rtl="0" eaLnBrk="1" latinLnBrk="0" hangingPunct="1">
              <a:spcBef>
                <a:spcPts val="0"/>
              </a:spcBef>
              <a:spcAft>
                <a:spcPts val="1689"/>
              </a:spcAft>
              <a:buClrTx/>
              <a:buSzPct val="100000"/>
              <a:buFont typeface="Verdana" panose="020B0604030504040204" pitchFamily="34" charset="0"/>
              <a:buChar char="−"/>
              <a:defRPr lang="en-US" sz="1520" kern="1200" baseline="0" dirty="0" smtClean="0">
                <a:solidFill>
                  <a:schemeClr val="tx1"/>
                </a:solidFill>
                <a:latin typeface="+mn-lt"/>
                <a:ea typeface="+mn-ea"/>
                <a:cs typeface="+mn-cs"/>
              </a:defRPr>
            </a:lvl4pPr>
            <a:lvl5pPr marL="899807" indent="-297909" algn="l" defTabSz="1348550" rtl="0" eaLnBrk="1" latinLnBrk="0" hangingPunct="1">
              <a:spcBef>
                <a:spcPts val="0"/>
              </a:spcBef>
              <a:spcAft>
                <a:spcPts val="1689"/>
              </a:spcAft>
              <a:buClrTx/>
              <a:buSzPct val="100000"/>
              <a:buFont typeface="Verdana" panose="020B0604030504040204" pitchFamily="34" charset="0"/>
              <a:buChar char="−"/>
              <a:tabLst/>
              <a:defRPr lang="en-US" sz="1520" kern="1200" baseline="0" dirty="0" smtClean="0">
                <a:solidFill>
                  <a:schemeClr val="tx1"/>
                </a:solidFill>
                <a:latin typeface="+mn-lt"/>
                <a:ea typeface="+mn-ea"/>
                <a:cs typeface="+mn-cs"/>
              </a:defRPr>
            </a:lvl5pPr>
            <a:lvl6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6pPr>
            <a:lvl7pPr marL="899807" indent="-297909" algn="l" defTabSz="1544265" rtl="0" eaLnBrk="1" latinLnBrk="0" hangingPunct="1">
              <a:spcBef>
                <a:spcPts val="0"/>
              </a:spcBef>
              <a:spcAft>
                <a:spcPts val="1689"/>
              </a:spcAft>
              <a:buFont typeface="Verdana" panose="020B0604030504040204" pitchFamily="34" charset="0"/>
              <a:buChar char="−"/>
              <a:defRPr sz="2027" kern="1200">
                <a:solidFill>
                  <a:schemeClr val="tx1"/>
                </a:solidFill>
                <a:latin typeface="+mn-lt"/>
                <a:ea typeface="+mn-ea"/>
                <a:cs typeface="+mn-cs"/>
              </a:defRPr>
            </a:lvl7pPr>
            <a:lvl8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8pPr>
            <a:lvl9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9pPr>
          </a:lstStyle>
          <a:p>
            <a:pPr>
              <a:spcAft>
                <a:spcPts val="200"/>
              </a:spcAft>
            </a:pPr>
            <a:r>
              <a:rPr lang="en-US" sz="1200" b="1" dirty="0">
                <a:latin typeface="Open Sans" panose="020B0606030504020204" pitchFamily="34" charset="0"/>
                <a:ea typeface="Open Sans" panose="020B0606030504020204" pitchFamily="34" charset="0"/>
                <a:cs typeface="Open Sans" panose="020B0606030504020204" pitchFamily="34" charset="0"/>
              </a:rPr>
              <a:t>Rakinder Sembhi</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rPr>
              <a:t>Principal</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rPr>
              <a:t>Deloitte Consulting LLP</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hlinkClick r:id="rId4"/>
              </a:rPr>
              <a:t>rsembhi@deloitte.com</a:t>
            </a:r>
            <a:endParaRPr lang="en-US" sz="1200" dirty="0">
              <a:latin typeface="Open Sans" panose="020B0606030504020204" pitchFamily="34" charset="0"/>
              <a:ea typeface="Open Sans" panose="020B0606030504020204" pitchFamily="34" charset="0"/>
              <a:cs typeface="Open Sans" panose="020B0606030504020204" pitchFamily="34" charset="0"/>
            </a:endParaRPr>
          </a:p>
          <a:p>
            <a:pPr>
              <a:spcAft>
                <a:spcPts val="200"/>
              </a:spcAft>
            </a:pPr>
            <a:br>
              <a:rPr lang="en-US" sz="1200" dirty="0">
                <a:latin typeface="Open Sans" panose="020B0606030504020204" pitchFamily="34" charset="0"/>
                <a:ea typeface="Open Sans" panose="020B0606030504020204" pitchFamily="34" charset="0"/>
                <a:cs typeface="Open Sans" panose="020B0606030504020204" pitchFamily="34" charset="0"/>
              </a:rPr>
            </a:br>
            <a:br>
              <a:rPr lang="en-US" sz="1200" dirty="0">
                <a:latin typeface="Open Sans" panose="020B0606030504020204" pitchFamily="34" charset="0"/>
                <a:ea typeface="Open Sans" panose="020B0606030504020204" pitchFamily="34" charset="0"/>
                <a:cs typeface="Open Sans" panose="020B0606030504020204" pitchFamily="34" charset="0"/>
              </a:rPr>
            </a:b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28" name="Rectangle 127">
            <a:extLst>
              <a:ext uri="{FF2B5EF4-FFF2-40B4-BE49-F238E27FC236}">
                <a16:creationId xmlns:a16="http://schemas.microsoft.com/office/drawing/2014/main" id="{DBD06587-6B2A-4710-AE50-860370EACB53}"/>
              </a:ext>
            </a:extLst>
          </p:cNvPr>
          <p:cNvSpPr/>
          <p:nvPr/>
        </p:nvSpPr>
        <p:spPr>
          <a:xfrm>
            <a:off x="8332950" y="7753798"/>
            <a:ext cx="1664564" cy="361446"/>
          </a:xfrm>
          <a:prstGeom prst="rect">
            <a:avLst/>
          </a:prstGeom>
        </p:spPr>
        <p:txBody>
          <a:bodyPr wrap="square">
            <a:spAutoFit/>
          </a:bodyPr>
          <a:lstStyle/>
          <a:p>
            <a:pPr>
              <a:lnSpc>
                <a:spcPct val="117000"/>
              </a:lnSpc>
              <a:spcAft>
                <a:spcPts val="1000"/>
              </a:spcAft>
            </a:pPr>
            <a:r>
              <a:rPr lang="en-US" altLang="en-US" sz="1600" b="1" dirty="0">
                <a:latin typeface="Open Sans" panose="020B0606030504020204" pitchFamily="34" charset="0"/>
                <a:ea typeface="Open Sans" panose="020B0606030504020204" pitchFamily="34" charset="0"/>
                <a:cs typeface="Open Sans" panose="020B0606030504020204" pitchFamily="34" charset="0"/>
              </a:rPr>
              <a:t>Let’s talk</a:t>
            </a:r>
          </a:p>
        </p:txBody>
      </p:sp>
      <p:sp>
        <p:nvSpPr>
          <p:cNvPr id="129" name="Text Placeholder 1">
            <a:extLst>
              <a:ext uri="{FF2B5EF4-FFF2-40B4-BE49-F238E27FC236}">
                <a16:creationId xmlns:a16="http://schemas.microsoft.com/office/drawing/2014/main" id="{04106FFC-69FE-497C-9756-FF14D3AF9834}"/>
              </a:ext>
            </a:extLst>
          </p:cNvPr>
          <p:cNvSpPr txBox="1">
            <a:spLocks/>
          </p:cNvSpPr>
          <p:nvPr/>
        </p:nvSpPr>
        <p:spPr>
          <a:xfrm>
            <a:off x="15098768" y="8255401"/>
            <a:ext cx="2011680" cy="980011"/>
          </a:xfrm>
          <a:prstGeom prst="rect">
            <a:avLst/>
          </a:prstGeom>
        </p:spPr>
        <p:txBody>
          <a:bodyPr vert="horz" lIns="0" tIns="0" rIns="0" bIns="0" rtlCol="0">
            <a:noAutofit/>
          </a:bodyPr>
          <a:lstStyle>
            <a:lvl1pPr marL="0" indent="0" algn="l" defTabSz="1544265" rtl="0" eaLnBrk="1" latinLnBrk="0" hangingPunct="1">
              <a:spcBef>
                <a:spcPts val="0"/>
              </a:spcBef>
              <a:spcAft>
                <a:spcPts val="1689"/>
              </a:spcAft>
              <a:buSzPct val="100000"/>
              <a:buFont typeface="Arial" panose="020B0604020202020204" pitchFamily="34" charset="0"/>
              <a:buNone/>
              <a:defRPr lang="en-US" sz="1773" b="0" kern="1200">
                <a:solidFill>
                  <a:schemeClr val="tx1"/>
                </a:solidFill>
                <a:latin typeface="+mn-lt"/>
                <a:ea typeface="+mn-ea"/>
                <a:cs typeface="+mn-cs"/>
              </a:defRPr>
            </a:lvl1pPr>
            <a:lvl2pPr marL="0" indent="0" algn="l" defTabSz="1544265" rtl="0" eaLnBrk="1" latinLnBrk="0" hangingPunct="1">
              <a:spcBef>
                <a:spcPts val="0"/>
              </a:spcBef>
              <a:spcAft>
                <a:spcPts val="1689"/>
              </a:spcAft>
              <a:buClrTx/>
              <a:buSzPct val="100000"/>
              <a:buFont typeface="Arial"/>
              <a:buNone/>
              <a:defRPr lang="en-US" sz="1520" b="1" kern="1200" dirty="0" smtClean="0">
                <a:solidFill>
                  <a:schemeClr val="tx1"/>
                </a:solidFill>
                <a:latin typeface="+mn-lt"/>
                <a:ea typeface="+mn-ea"/>
                <a:cs typeface="+mn-cs"/>
              </a:defRPr>
            </a:lvl2pPr>
            <a:lvl3pPr marL="297909" indent="-297909" algn="l" defTabSz="1544265" rtl="0" eaLnBrk="1" latinLnBrk="0" hangingPunct="1">
              <a:spcBef>
                <a:spcPts val="0"/>
              </a:spcBef>
              <a:spcAft>
                <a:spcPts val="1689"/>
              </a:spcAft>
              <a:buClrTx/>
              <a:buSzPct val="100000"/>
              <a:buFont typeface="Arial" panose="020B0604020202020204" pitchFamily="34" charset="0"/>
              <a:buChar char="•"/>
              <a:defRPr lang="en-US" sz="1520" kern="1200" dirty="0" smtClean="0">
                <a:solidFill>
                  <a:schemeClr val="tx1"/>
                </a:solidFill>
                <a:latin typeface="+mn-lt"/>
                <a:ea typeface="+mn-ea"/>
                <a:cs typeface="+mn-cs"/>
              </a:defRPr>
            </a:lvl3pPr>
            <a:lvl4pPr marL="601898" indent="-297909" algn="l" defTabSz="1544265" rtl="0" eaLnBrk="1" latinLnBrk="0" hangingPunct="1">
              <a:spcBef>
                <a:spcPts val="0"/>
              </a:spcBef>
              <a:spcAft>
                <a:spcPts val="1689"/>
              </a:spcAft>
              <a:buClrTx/>
              <a:buSzPct val="100000"/>
              <a:buFont typeface="Verdana" panose="020B0604030504040204" pitchFamily="34" charset="0"/>
              <a:buChar char="−"/>
              <a:defRPr lang="en-US" sz="1520" kern="1200" baseline="0" dirty="0" smtClean="0">
                <a:solidFill>
                  <a:schemeClr val="tx1"/>
                </a:solidFill>
                <a:latin typeface="+mn-lt"/>
                <a:ea typeface="+mn-ea"/>
                <a:cs typeface="+mn-cs"/>
              </a:defRPr>
            </a:lvl4pPr>
            <a:lvl5pPr marL="899807" indent="-297909" algn="l" defTabSz="1348550" rtl="0" eaLnBrk="1" latinLnBrk="0" hangingPunct="1">
              <a:spcBef>
                <a:spcPts val="0"/>
              </a:spcBef>
              <a:spcAft>
                <a:spcPts val="1689"/>
              </a:spcAft>
              <a:buClrTx/>
              <a:buSzPct val="100000"/>
              <a:buFont typeface="Verdana" panose="020B0604030504040204" pitchFamily="34" charset="0"/>
              <a:buChar char="−"/>
              <a:tabLst/>
              <a:defRPr lang="en-US" sz="1520" kern="1200" baseline="0" dirty="0" smtClean="0">
                <a:solidFill>
                  <a:schemeClr val="tx1"/>
                </a:solidFill>
                <a:latin typeface="+mn-lt"/>
                <a:ea typeface="+mn-ea"/>
                <a:cs typeface="+mn-cs"/>
              </a:defRPr>
            </a:lvl5pPr>
            <a:lvl6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6pPr>
            <a:lvl7pPr marL="899807" indent="-297909" algn="l" defTabSz="1544265" rtl="0" eaLnBrk="1" latinLnBrk="0" hangingPunct="1">
              <a:spcBef>
                <a:spcPts val="0"/>
              </a:spcBef>
              <a:spcAft>
                <a:spcPts val="1689"/>
              </a:spcAft>
              <a:buFont typeface="Verdana" panose="020B0604030504040204" pitchFamily="34" charset="0"/>
              <a:buChar char="−"/>
              <a:defRPr sz="2027" kern="1200">
                <a:solidFill>
                  <a:schemeClr val="tx1"/>
                </a:solidFill>
                <a:latin typeface="+mn-lt"/>
                <a:ea typeface="+mn-ea"/>
                <a:cs typeface="+mn-cs"/>
              </a:defRPr>
            </a:lvl7pPr>
            <a:lvl8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8pPr>
            <a:lvl9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9pPr>
          </a:lstStyle>
          <a:p>
            <a:pPr>
              <a:spcAft>
                <a:spcPts val="200"/>
              </a:spcAft>
            </a:pPr>
            <a:r>
              <a:rPr lang="en-US" sz="1200" b="1" dirty="0">
                <a:latin typeface="Open Sans" panose="020B0606030504020204" pitchFamily="34" charset="0"/>
                <a:ea typeface="Open Sans" panose="020B0606030504020204" pitchFamily="34" charset="0"/>
                <a:cs typeface="Open Sans" panose="020B0606030504020204" pitchFamily="34" charset="0"/>
              </a:rPr>
              <a:t>Mark Steckel</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rPr>
              <a:t>Specialist Leader</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rPr>
              <a:t>Deloitte Consulting LLP</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hlinkClick r:id="rId4"/>
              </a:rPr>
              <a:t>msteckel@deloitte.com</a:t>
            </a:r>
            <a:endParaRPr lang="en-US" sz="1200" dirty="0">
              <a:latin typeface="Open Sans" panose="020B0606030504020204" pitchFamily="34" charset="0"/>
              <a:ea typeface="Open Sans" panose="020B0606030504020204" pitchFamily="34" charset="0"/>
              <a:cs typeface="Open Sans" panose="020B0606030504020204" pitchFamily="34" charset="0"/>
            </a:endParaRPr>
          </a:p>
          <a:p>
            <a:pPr>
              <a:spcAft>
                <a:spcPts val="200"/>
              </a:spcAft>
            </a:pPr>
            <a:br>
              <a:rPr lang="en-US" sz="1200" dirty="0">
                <a:latin typeface="Open Sans" panose="020B0606030504020204" pitchFamily="34" charset="0"/>
                <a:ea typeface="Open Sans" panose="020B0606030504020204" pitchFamily="34" charset="0"/>
                <a:cs typeface="Open Sans" panose="020B0606030504020204" pitchFamily="34" charset="0"/>
              </a:rPr>
            </a:br>
            <a:br>
              <a:rPr lang="en-US" sz="1200" dirty="0">
                <a:latin typeface="Open Sans" panose="020B0606030504020204" pitchFamily="34" charset="0"/>
                <a:ea typeface="Open Sans" panose="020B0606030504020204" pitchFamily="34" charset="0"/>
                <a:cs typeface="Open Sans" panose="020B0606030504020204" pitchFamily="34" charset="0"/>
              </a:rPr>
            </a:b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30" name="Text Placeholder 1">
            <a:extLst>
              <a:ext uri="{FF2B5EF4-FFF2-40B4-BE49-F238E27FC236}">
                <a16:creationId xmlns:a16="http://schemas.microsoft.com/office/drawing/2014/main" id="{0499AA78-D633-41FF-90D9-FF53A5E0EB9F}"/>
              </a:ext>
            </a:extLst>
          </p:cNvPr>
          <p:cNvSpPr txBox="1">
            <a:spLocks/>
          </p:cNvSpPr>
          <p:nvPr/>
        </p:nvSpPr>
        <p:spPr>
          <a:xfrm>
            <a:off x="10649455" y="8255401"/>
            <a:ext cx="2011680" cy="980011"/>
          </a:xfrm>
          <a:prstGeom prst="rect">
            <a:avLst/>
          </a:prstGeom>
        </p:spPr>
        <p:txBody>
          <a:bodyPr vert="horz" lIns="0" tIns="0" rIns="0" bIns="0" rtlCol="0">
            <a:noAutofit/>
          </a:bodyPr>
          <a:lstStyle>
            <a:lvl1pPr marL="0" indent="0" algn="l" defTabSz="1544265" rtl="0" eaLnBrk="1" latinLnBrk="0" hangingPunct="1">
              <a:spcBef>
                <a:spcPts val="0"/>
              </a:spcBef>
              <a:spcAft>
                <a:spcPts val="1689"/>
              </a:spcAft>
              <a:buSzPct val="100000"/>
              <a:buFont typeface="Arial" panose="020B0604020202020204" pitchFamily="34" charset="0"/>
              <a:buNone/>
              <a:defRPr lang="en-US" sz="1773" b="0" kern="1200">
                <a:solidFill>
                  <a:schemeClr val="tx1"/>
                </a:solidFill>
                <a:latin typeface="+mn-lt"/>
                <a:ea typeface="+mn-ea"/>
                <a:cs typeface="+mn-cs"/>
              </a:defRPr>
            </a:lvl1pPr>
            <a:lvl2pPr marL="0" indent="0" algn="l" defTabSz="1544265" rtl="0" eaLnBrk="1" latinLnBrk="0" hangingPunct="1">
              <a:spcBef>
                <a:spcPts val="0"/>
              </a:spcBef>
              <a:spcAft>
                <a:spcPts val="1689"/>
              </a:spcAft>
              <a:buClrTx/>
              <a:buSzPct val="100000"/>
              <a:buFont typeface="Arial"/>
              <a:buNone/>
              <a:defRPr lang="en-US" sz="1520" b="1" kern="1200" dirty="0" smtClean="0">
                <a:solidFill>
                  <a:schemeClr val="tx1"/>
                </a:solidFill>
                <a:latin typeface="+mn-lt"/>
                <a:ea typeface="+mn-ea"/>
                <a:cs typeface="+mn-cs"/>
              </a:defRPr>
            </a:lvl2pPr>
            <a:lvl3pPr marL="297909" indent="-297909" algn="l" defTabSz="1544265" rtl="0" eaLnBrk="1" latinLnBrk="0" hangingPunct="1">
              <a:spcBef>
                <a:spcPts val="0"/>
              </a:spcBef>
              <a:spcAft>
                <a:spcPts val="1689"/>
              </a:spcAft>
              <a:buClrTx/>
              <a:buSzPct val="100000"/>
              <a:buFont typeface="Arial" panose="020B0604020202020204" pitchFamily="34" charset="0"/>
              <a:buChar char="•"/>
              <a:defRPr lang="en-US" sz="1520" kern="1200" dirty="0" smtClean="0">
                <a:solidFill>
                  <a:schemeClr val="tx1"/>
                </a:solidFill>
                <a:latin typeface="+mn-lt"/>
                <a:ea typeface="+mn-ea"/>
                <a:cs typeface="+mn-cs"/>
              </a:defRPr>
            </a:lvl3pPr>
            <a:lvl4pPr marL="601898" indent="-297909" algn="l" defTabSz="1544265" rtl="0" eaLnBrk="1" latinLnBrk="0" hangingPunct="1">
              <a:spcBef>
                <a:spcPts val="0"/>
              </a:spcBef>
              <a:spcAft>
                <a:spcPts val="1689"/>
              </a:spcAft>
              <a:buClrTx/>
              <a:buSzPct val="100000"/>
              <a:buFont typeface="Verdana" panose="020B0604030504040204" pitchFamily="34" charset="0"/>
              <a:buChar char="−"/>
              <a:defRPr lang="en-US" sz="1520" kern="1200" baseline="0" dirty="0" smtClean="0">
                <a:solidFill>
                  <a:schemeClr val="tx1"/>
                </a:solidFill>
                <a:latin typeface="+mn-lt"/>
                <a:ea typeface="+mn-ea"/>
                <a:cs typeface="+mn-cs"/>
              </a:defRPr>
            </a:lvl4pPr>
            <a:lvl5pPr marL="899807" indent="-297909" algn="l" defTabSz="1348550" rtl="0" eaLnBrk="1" latinLnBrk="0" hangingPunct="1">
              <a:spcBef>
                <a:spcPts val="0"/>
              </a:spcBef>
              <a:spcAft>
                <a:spcPts val="1689"/>
              </a:spcAft>
              <a:buClrTx/>
              <a:buSzPct val="100000"/>
              <a:buFont typeface="Verdana" panose="020B0604030504040204" pitchFamily="34" charset="0"/>
              <a:buChar char="−"/>
              <a:tabLst/>
              <a:defRPr lang="en-US" sz="1520" kern="1200" baseline="0" dirty="0" smtClean="0">
                <a:solidFill>
                  <a:schemeClr val="tx1"/>
                </a:solidFill>
                <a:latin typeface="+mn-lt"/>
                <a:ea typeface="+mn-ea"/>
                <a:cs typeface="+mn-cs"/>
              </a:defRPr>
            </a:lvl5pPr>
            <a:lvl6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6pPr>
            <a:lvl7pPr marL="899807" indent="-297909" algn="l" defTabSz="1544265" rtl="0" eaLnBrk="1" latinLnBrk="0" hangingPunct="1">
              <a:spcBef>
                <a:spcPts val="0"/>
              </a:spcBef>
              <a:spcAft>
                <a:spcPts val="1689"/>
              </a:spcAft>
              <a:buFont typeface="Verdana" panose="020B0604030504040204" pitchFamily="34" charset="0"/>
              <a:buChar char="−"/>
              <a:defRPr sz="2027" kern="1200">
                <a:solidFill>
                  <a:schemeClr val="tx1"/>
                </a:solidFill>
                <a:latin typeface="+mn-lt"/>
                <a:ea typeface="+mn-ea"/>
                <a:cs typeface="+mn-cs"/>
              </a:defRPr>
            </a:lvl7pPr>
            <a:lvl8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8pPr>
            <a:lvl9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9pPr>
          </a:lstStyle>
          <a:p>
            <a:pPr>
              <a:spcAft>
                <a:spcPts val="200"/>
              </a:spcAft>
            </a:pPr>
            <a:r>
              <a:rPr lang="en-US" sz="1200" b="1" dirty="0">
                <a:latin typeface="Open Sans" panose="020B0606030504020204" pitchFamily="34" charset="0"/>
                <a:ea typeface="Open Sans" panose="020B0606030504020204" pitchFamily="34" charset="0"/>
                <a:cs typeface="Open Sans" panose="020B0606030504020204" pitchFamily="34" charset="0"/>
              </a:rPr>
              <a:t>Akash Tayal</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rPr>
              <a:t>Principal</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rPr>
              <a:t>Deloitte Consulting LLP</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hlinkClick r:id="rId4"/>
              </a:rPr>
              <a:t>aktayal@deloitte.com</a:t>
            </a:r>
            <a:endParaRPr lang="en-US" sz="1200" dirty="0">
              <a:latin typeface="Open Sans" panose="020B0606030504020204" pitchFamily="34" charset="0"/>
              <a:ea typeface="Open Sans" panose="020B0606030504020204" pitchFamily="34" charset="0"/>
              <a:cs typeface="Open Sans" panose="020B0606030504020204" pitchFamily="34" charset="0"/>
            </a:endParaRPr>
          </a:p>
          <a:p>
            <a:pPr>
              <a:spcAft>
                <a:spcPts val="200"/>
              </a:spcAft>
            </a:pPr>
            <a:br>
              <a:rPr lang="en-US" sz="1200" dirty="0">
                <a:latin typeface="Open Sans" panose="020B0606030504020204" pitchFamily="34" charset="0"/>
                <a:ea typeface="Open Sans" panose="020B0606030504020204" pitchFamily="34" charset="0"/>
                <a:cs typeface="Open Sans" panose="020B0606030504020204" pitchFamily="34" charset="0"/>
              </a:rPr>
            </a:br>
            <a:br>
              <a:rPr lang="en-US" sz="1200" dirty="0">
                <a:latin typeface="Open Sans" panose="020B0606030504020204" pitchFamily="34" charset="0"/>
                <a:ea typeface="Open Sans" panose="020B0606030504020204" pitchFamily="34" charset="0"/>
                <a:cs typeface="Open Sans" panose="020B0606030504020204" pitchFamily="34" charset="0"/>
              </a:rPr>
            </a:b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31" name="Text Placeholder 1">
            <a:extLst>
              <a:ext uri="{FF2B5EF4-FFF2-40B4-BE49-F238E27FC236}">
                <a16:creationId xmlns:a16="http://schemas.microsoft.com/office/drawing/2014/main" id="{A9E6702F-3E9D-4C99-8E72-129D6E014F6D}"/>
              </a:ext>
            </a:extLst>
          </p:cNvPr>
          <p:cNvSpPr txBox="1">
            <a:spLocks/>
          </p:cNvSpPr>
          <p:nvPr/>
        </p:nvSpPr>
        <p:spPr>
          <a:xfrm>
            <a:off x="12874112" y="8255401"/>
            <a:ext cx="2011680" cy="980011"/>
          </a:xfrm>
          <a:prstGeom prst="rect">
            <a:avLst/>
          </a:prstGeom>
        </p:spPr>
        <p:txBody>
          <a:bodyPr vert="horz" lIns="0" tIns="0" rIns="0" bIns="0" rtlCol="0">
            <a:noAutofit/>
          </a:bodyPr>
          <a:lstStyle>
            <a:lvl1pPr marL="0" indent="0" algn="l" defTabSz="1544265" rtl="0" eaLnBrk="1" latinLnBrk="0" hangingPunct="1">
              <a:spcBef>
                <a:spcPts val="0"/>
              </a:spcBef>
              <a:spcAft>
                <a:spcPts val="1689"/>
              </a:spcAft>
              <a:buSzPct val="100000"/>
              <a:buFont typeface="Arial" panose="020B0604020202020204" pitchFamily="34" charset="0"/>
              <a:buNone/>
              <a:defRPr lang="en-US" sz="1773" b="0" kern="1200">
                <a:solidFill>
                  <a:schemeClr val="tx1"/>
                </a:solidFill>
                <a:latin typeface="+mn-lt"/>
                <a:ea typeface="+mn-ea"/>
                <a:cs typeface="+mn-cs"/>
              </a:defRPr>
            </a:lvl1pPr>
            <a:lvl2pPr marL="0" indent="0" algn="l" defTabSz="1544265" rtl="0" eaLnBrk="1" latinLnBrk="0" hangingPunct="1">
              <a:spcBef>
                <a:spcPts val="0"/>
              </a:spcBef>
              <a:spcAft>
                <a:spcPts val="1689"/>
              </a:spcAft>
              <a:buClrTx/>
              <a:buSzPct val="100000"/>
              <a:buFont typeface="Arial"/>
              <a:buNone/>
              <a:defRPr lang="en-US" sz="1520" b="1" kern="1200" dirty="0" smtClean="0">
                <a:solidFill>
                  <a:schemeClr val="tx1"/>
                </a:solidFill>
                <a:latin typeface="+mn-lt"/>
                <a:ea typeface="+mn-ea"/>
                <a:cs typeface="+mn-cs"/>
              </a:defRPr>
            </a:lvl2pPr>
            <a:lvl3pPr marL="297909" indent="-297909" algn="l" defTabSz="1544265" rtl="0" eaLnBrk="1" latinLnBrk="0" hangingPunct="1">
              <a:spcBef>
                <a:spcPts val="0"/>
              </a:spcBef>
              <a:spcAft>
                <a:spcPts val="1689"/>
              </a:spcAft>
              <a:buClrTx/>
              <a:buSzPct val="100000"/>
              <a:buFont typeface="Arial" panose="020B0604020202020204" pitchFamily="34" charset="0"/>
              <a:buChar char="•"/>
              <a:defRPr lang="en-US" sz="1520" kern="1200" dirty="0" smtClean="0">
                <a:solidFill>
                  <a:schemeClr val="tx1"/>
                </a:solidFill>
                <a:latin typeface="+mn-lt"/>
                <a:ea typeface="+mn-ea"/>
                <a:cs typeface="+mn-cs"/>
              </a:defRPr>
            </a:lvl3pPr>
            <a:lvl4pPr marL="601898" indent="-297909" algn="l" defTabSz="1544265" rtl="0" eaLnBrk="1" latinLnBrk="0" hangingPunct="1">
              <a:spcBef>
                <a:spcPts val="0"/>
              </a:spcBef>
              <a:spcAft>
                <a:spcPts val="1689"/>
              </a:spcAft>
              <a:buClrTx/>
              <a:buSzPct val="100000"/>
              <a:buFont typeface="Verdana" panose="020B0604030504040204" pitchFamily="34" charset="0"/>
              <a:buChar char="−"/>
              <a:defRPr lang="en-US" sz="1520" kern="1200" baseline="0" dirty="0" smtClean="0">
                <a:solidFill>
                  <a:schemeClr val="tx1"/>
                </a:solidFill>
                <a:latin typeface="+mn-lt"/>
                <a:ea typeface="+mn-ea"/>
                <a:cs typeface="+mn-cs"/>
              </a:defRPr>
            </a:lvl4pPr>
            <a:lvl5pPr marL="899807" indent="-297909" algn="l" defTabSz="1348550" rtl="0" eaLnBrk="1" latinLnBrk="0" hangingPunct="1">
              <a:spcBef>
                <a:spcPts val="0"/>
              </a:spcBef>
              <a:spcAft>
                <a:spcPts val="1689"/>
              </a:spcAft>
              <a:buClrTx/>
              <a:buSzPct val="100000"/>
              <a:buFont typeface="Verdana" panose="020B0604030504040204" pitchFamily="34" charset="0"/>
              <a:buChar char="−"/>
              <a:tabLst/>
              <a:defRPr lang="en-US" sz="1520" kern="1200" baseline="0" dirty="0" smtClean="0">
                <a:solidFill>
                  <a:schemeClr val="tx1"/>
                </a:solidFill>
                <a:latin typeface="+mn-lt"/>
                <a:ea typeface="+mn-ea"/>
                <a:cs typeface="+mn-cs"/>
              </a:defRPr>
            </a:lvl5pPr>
            <a:lvl6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6pPr>
            <a:lvl7pPr marL="899807" indent="-297909" algn="l" defTabSz="1544265" rtl="0" eaLnBrk="1" latinLnBrk="0" hangingPunct="1">
              <a:spcBef>
                <a:spcPts val="0"/>
              </a:spcBef>
              <a:spcAft>
                <a:spcPts val="1689"/>
              </a:spcAft>
              <a:buFont typeface="Verdana" panose="020B0604030504040204" pitchFamily="34" charset="0"/>
              <a:buChar char="−"/>
              <a:defRPr sz="2027" kern="1200">
                <a:solidFill>
                  <a:schemeClr val="tx1"/>
                </a:solidFill>
                <a:latin typeface="+mn-lt"/>
                <a:ea typeface="+mn-ea"/>
                <a:cs typeface="+mn-cs"/>
              </a:defRPr>
            </a:lvl7pPr>
            <a:lvl8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8pPr>
            <a:lvl9pPr marL="899807" indent="-297909" algn="l" defTabSz="1544265" rtl="0" eaLnBrk="1" latinLnBrk="0" hangingPunct="1">
              <a:spcBef>
                <a:spcPts val="0"/>
              </a:spcBef>
              <a:spcAft>
                <a:spcPts val="1689"/>
              </a:spcAft>
              <a:buFont typeface="Verdana" panose="020B0604030504040204" pitchFamily="34" charset="0"/>
              <a:buChar char="−"/>
              <a:defRPr sz="2027" kern="1200" baseline="0">
                <a:solidFill>
                  <a:schemeClr val="tx1"/>
                </a:solidFill>
                <a:latin typeface="+mn-lt"/>
                <a:ea typeface="+mn-ea"/>
                <a:cs typeface="+mn-cs"/>
              </a:defRPr>
            </a:lvl9pPr>
          </a:lstStyle>
          <a:p>
            <a:pPr>
              <a:spcAft>
                <a:spcPts val="200"/>
              </a:spcAft>
            </a:pPr>
            <a:r>
              <a:rPr lang="en-US" sz="1200" b="1" dirty="0">
                <a:latin typeface="Open Sans" panose="020B0606030504020204" pitchFamily="34" charset="0"/>
                <a:ea typeface="Open Sans" panose="020B0606030504020204" pitchFamily="34" charset="0"/>
                <a:cs typeface="Open Sans" panose="020B0606030504020204" pitchFamily="34" charset="0"/>
              </a:rPr>
              <a:t>Dan Grayson</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rPr>
              <a:t>Principal</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rPr>
              <a:t>Deloitte Consulting LLP</a:t>
            </a:r>
          </a:p>
          <a:p>
            <a:pPr>
              <a:spcAft>
                <a:spcPts val="200"/>
              </a:spcAft>
            </a:pPr>
            <a:r>
              <a:rPr lang="en-US" sz="1200" dirty="0">
                <a:latin typeface="Open Sans" panose="020B0606030504020204" pitchFamily="34" charset="0"/>
                <a:ea typeface="Open Sans" panose="020B0606030504020204" pitchFamily="34" charset="0"/>
                <a:cs typeface="Open Sans" panose="020B0606030504020204" pitchFamily="34" charset="0"/>
                <a:hlinkClick r:id="rId5"/>
              </a:rPr>
              <a:t>dangrayson@deloitte.com</a:t>
            </a:r>
            <a:r>
              <a:rPr lang="en-US" sz="1200" dirty="0">
                <a:latin typeface="Open Sans" panose="020B0606030504020204" pitchFamily="34" charset="0"/>
                <a:ea typeface="Open Sans" panose="020B0606030504020204" pitchFamily="34" charset="0"/>
                <a:cs typeface="Open Sans" panose="020B0606030504020204" pitchFamily="34" charset="0"/>
              </a:rPr>
              <a:t> </a:t>
            </a:r>
          </a:p>
          <a:p>
            <a:pPr>
              <a:spcAft>
                <a:spcPts val="200"/>
              </a:spcAft>
            </a:pPr>
            <a:br>
              <a:rPr lang="en-US" sz="1200" dirty="0">
                <a:latin typeface="Open Sans" panose="020B0606030504020204" pitchFamily="34" charset="0"/>
                <a:ea typeface="Open Sans" panose="020B0606030504020204" pitchFamily="34" charset="0"/>
                <a:cs typeface="Open Sans" panose="020B0606030504020204" pitchFamily="34" charset="0"/>
              </a:rPr>
            </a:br>
            <a:br>
              <a:rPr lang="en-US" sz="1200" dirty="0">
                <a:latin typeface="Open Sans" panose="020B0606030504020204" pitchFamily="34" charset="0"/>
                <a:ea typeface="Open Sans" panose="020B0606030504020204" pitchFamily="34" charset="0"/>
                <a:cs typeface="Open Sans" panose="020B0606030504020204" pitchFamily="34" charset="0"/>
              </a:rPr>
            </a:b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132" name="Group 1000">
            <a:extLst>
              <a:ext uri="{FF2B5EF4-FFF2-40B4-BE49-F238E27FC236}">
                <a16:creationId xmlns:a16="http://schemas.microsoft.com/office/drawing/2014/main" id="{5FBA97C9-56AF-49A4-BE62-AC95DAF44C89}"/>
              </a:ext>
            </a:extLst>
          </p:cNvPr>
          <p:cNvGrpSpPr>
            <a:grpSpLocks noChangeAspect="1"/>
          </p:cNvGrpSpPr>
          <p:nvPr/>
        </p:nvGrpSpPr>
        <p:grpSpPr bwMode="auto">
          <a:xfrm>
            <a:off x="636104" y="7924800"/>
            <a:ext cx="1130300" cy="1130300"/>
            <a:chOff x="5030" y="4091"/>
            <a:chExt cx="340" cy="340"/>
          </a:xfrm>
          <a:solidFill>
            <a:schemeClr val="accent3"/>
          </a:solidFill>
        </p:grpSpPr>
        <p:sp>
          <p:nvSpPr>
            <p:cNvPr id="133" name="Freeform 1001">
              <a:extLst>
                <a:ext uri="{FF2B5EF4-FFF2-40B4-BE49-F238E27FC236}">
                  <a16:creationId xmlns:a16="http://schemas.microsoft.com/office/drawing/2014/main" id="{BFD6703F-F5CB-47D3-BFE6-C56DBAF3E43C}"/>
                </a:ext>
              </a:extLst>
            </p:cNvPr>
            <p:cNvSpPr>
              <a:spLocks noEditPoints="1"/>
            </p:cNvSpPr>
            <p:nvPr/>
          </p:nvSpPr>
          <p:spPr bwMode="auto">
            <a:xfrm>
              <a:off x="5094" y="4183"/>
              <a:ext cx="212" cy="127"/>
            </a:xfrm>
            <a:custGeom>
              <a:avLst/>
              <a:gdLst>
                <a:gd name="T0" fmla="*/ 269 w 320"/>
                <a:gd name="T1" fmla="*/ 192 h 192"/>
                <a:gd name="T2" fmla="*/ 71 w 320"/>
                <a:gd name="T3" fmla="*/ 192 h 192"/>
                <a:gd name="T4" fmla="*/ 0 w 320"/>
                <a:gd name="T5" fmla="*/ 121 h 192"/>
                <a:gd name="T6" fmla="*/ 71 w 320"/>
                <a:gd name="T7" fmla="*/ 51 h 192"/>
                <a:gd name="T8" fmla="*/ 96 w 320"/>
                <a:gd name="T9" fmla="*/ 56 h 192"/>
                <a:gd name="T10" fmla="*/ 181 w 320"/>
                <a:gd name="T11" fmla="*/ 0 h 192"/>
                <a:gd name="T12" fmla="*/ 273 w 320"/>
                <a:gd name="T13" fmla="*/ 91 h 192"/>
                <a:gd name="T14" fmla="*/ 320 w 320"/>
                <a:gd name="T15" fmla="*/ 142 h 192"/>
                <a:gd name="T16" fmla="*/ 269 w 320"/>
                <a:gd name="T17" fmla="*/ 192 h 192"/>
                <a:gd name="T18" fmla="*/ 71 w 320"/>
                <a:gd name="T19" fmla="*/ 72 h 192"/>
                <a:gd name="T20" fmla="*/ 21 w 320"/>
                <a:gd name="T21" fmla="*/ 121 h 192"/>
                <a:gd name="T22" fmla="*/ 71 w 320"/>
                <a:gd name="T23" fmla="*/ 171 h 192"/>
                <a:gd name="T24" fmla="*/ 269 w 320"/>
                <a:gd name="T25" fmla="*/ 171 h 192"/>
                <a:gd name="T26" fmla="*/ 298 w 320"/>
                <a:gd name="T27" fmla="*/ 142 h 192"/>
                <a:gd name="T28" fmla="*/ 269 w 320"/>
                <a:gd name="T29" fmla="*/ 112 h 192"/>
                <a:gd name="T30" fmla="*/ 267 w 320"/>
                <a:gd name="T31" fmla="*/ 112 h 192"/>
                <a:gd name="T32" fmla="*/ 265 w 320"/>
                <a:gd name="T33" fmla="*/ 113 h 192"/>
                <a:gd name="T34" fmla="*/ 254 w 320"/>
                <a:gd name="T35" fmla="*/ 111 h 192"/>
                <a:gd name="T36" fmla="*/ 251 w 320"/>
                <a:gd name="T37" fmla="*/ 101 h 192"/>
                <a:gd name="T38" fmla="*/ 251 w 320"/>
                <a:gd name="T39" fmla="*/ 96 h 192"/>
                <a:gd name="T40" fmla="*/ 251 w 320"/>
                <a:gd name="T41" fmla="*/ 92 h 192"/>
                <a:gd name="T42" fmla="*/ 181 w 320"/>
                <a:gd name="T43" fmla="*/ 22 h 192"/>
                <a:gd name="T44" fmla="*/ 114 w 320"/>
                <a:gd name="T45" fmla="*/ 68 h 192"/>
                <a:gd name="T46" fmla="*/ 112 w 320"/>
                <a:gd name="T47" fmla="*/ 73 h 192"/>
                <a:gd name="T48" fmla="*/ 112 w 320"/>
                <a:gd name="T49" fmla="*/ 75 h 192"/>
                <a:gd name="T50" fmla="*/ 103 w 320"/>
                <a:gd name="T51" fmla="*/ 83 h 192"/>
                <a:gd name="T52" fmla="*/ 93 w 320"/>
                <a:gd name="T53" fmla="*/ 79 h 192"/>
                <a:gd name="T54" fmla="*/ 71 w 320"/>
                <a:gd name="T55" fmla="*/ 7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0" h="192">
                  <a:moveTo>
                    <a:pt x="269" y="192"/>
                  </a:moveTo>
                  <a:cubicBezTo>
                    <a:pt x="71" y="192"/>
                    <a:pt x="71" y="192"/>
                    <a:pt x="71" y="192"/>
                  </a:cubicBezTo>
                  <a:cubicBezTo>
                    <a:pt x="31" y="192"/>
                    <a:pt x="0" y="161"/>
                    <a:pt x="0" y="121"/>
                  </a:cubicBezTo>
                  <a:cubicBezTo>
                    <a:pt x="0" y="82"/>
                    <a:pt x="31" y="51"/>
                    <a:pt x="71" y="51"/>
                  </a:cubicBezTo>
                  <a:cubicBezTo>
                    <a:pt x="80" y="51"/>
                    <a:pt x="88" y="52"/>
                    <a:pt x="96" y="56"/>
                  </a:cubicBezTo>
                  <a:cubicBezTo>
                    <a:pt x="110" y="23"/>
                    <a:pt x="144" y="0"/>
                    <a:pt x="181" y="0"/>
                  </a:cubicBezTo>
                  <a:cubicBezTo>
                    <a:pt x="231" y="0"/>
                    <a:pt x="272" y="41"/>
                    <a:pt x="273" y="91"/>
                  </a:cubicBezTo>
                  <a:cubicBezTo>
                    <a:pt x="299" y="93"/>
                    <a:pt x="320" y="115"/>
                    <a:pt x="320" y="142"/>
                  </a:cubicBezTo>
                  <a:cubicBezTo>
                    <a:pt x="320" y="170"/>
                    <a:pt x="297" y="192"/>
                    <a:pt x="269" y="192"/>
                  </a:cubicBezTo>
                  <a:close/>
                  <a:moveTo>
                    <a:pt x="71" y="72"/>
                  </a:moveTo>
                  <a:cubicBezTo>
                    <a:pt x="43" y="72"/>
                    <a:pt x="21" y="94"/>
                    <a:pt x="21" y="121"/>
                  </a:cubicBezTo>
                  <a:cubicBezTo>
                    <a:pt x="21" y="149"/>
                    <a:pt x="43" y="171"/>
                    <a:pt x="71" y="171"/>
                  </a:cubicBezTo>
                  <a:cubicBezTo>
                    <a:pt x="269" y="171"/>
                    <a:pt x="269" y="171"/>
                    <a:pt x="269" y="171"/>
                  </a:cubicBezTo>
                  <a:cubicBezTo>
                    <a:pt x="285" y="171"/>
                    <a:pt x="298" y="158"/>
                    <a:pt x="298" y="142"/>
                  </a:cubicBezTo>
                  <a:cubicBezTo>
                    <a:pt x="298" y="125"/>
                    <a:pt x="285" y="112"/>
                    <a:pt x="269" y="112"/>
                  </a:cubicBezTo>
                  <a:cubicBezTo>
                    <a:pt x="268" y="112"/>
                    <a:pt x="268" y="112"/>
                    <a:pt x="267" y="112"/>
                  </a:cubicBezTo>
                  <a:cubicBezTo>
                    <a:pt x="267" y="112"/>
                    <a:pt x="266" y="112"/>
                    <a:pt x="265" y="113"/>
                  </a:cubicBezTo>
                  <a:cubicBezTo>
                    <a:pt x="261" y="114"/>
                    <a:pt x="257" y="113"/>
                    <a:pt x="254" y="111"/>
                  </a:cubicBezTo>
                  <a:cubicBezTo>
                    <a:pt x="252" y="109"/>
                    <a:pt x="250" y="105"/>
                    <a:pt x="251" y="101"/>
                  </a:cubicBezTo>
                  <a:cubicBezTo>
                    <a:pt x="251" y="99"/>
                    <a:pt x="251" y="98"/>
                    <a:pt x="251" y="96"/>
                  </a:cubicBezTo>
                  <a:cubicBezTo>
                    <a:pt x="251" y="94"/>
                    <a:pt x="251" y="93"/>
                    <a:pt x="251" y="92"/>
                  </a:cubicBezTo>
                  <a:cubicBezTo>
                    <a:pt x="251" y="53"/>
                    <a:pt x="220" y="22"/>
                    <a:pt x="181" y="22"/>
                  </a:cubicBezTo>
                  <a:cubicBezTo>
                    <a:pt x="152" y="22"/>
                    <a:pt x="124" y="41"/>
                    <a:pt x="114" y="68"/>
                  </a:cubicBezTo>
                  <a:cubicBezTo>
                    <a:pt x="113" y="70"/>
                    <a:pt x="113" y="71"/>
                    <a:pt x="112" y="73"/>
                  </a:cubicBezTo>
                  <a:cubicBezTo>
                    <a:pt x="112" y="75"/>
                    <a:pt x="112" y="75"/>
                    <a:pt x="112" y="75"/>
                  </a:cubicBezTo>
                  <a:cubicBezTo>
                    <a:pt x="111" y="79"/>
                    <a:pt x="108" y="82"/>
                    <a:pt x="103" y="83"/>
                  </a:cubicBezTo>
                  <a:cubicBezTo>
                    <a:pt x="99" y="84"/>
                    <a:pt x="95" y="82"/>
                    <a:pt x="93" y="79"/>
                  </a:cubicBezTo>
                  <a:cubicBezTo>
                    <a:pt x="86" y="74"/>
                    <a:pt x="79" y="72"/>
                    <a:pt x="71" y="7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4" name="Freeform 1002">
              <a:extLst>
                <a:ext uri="{FF2B5EF4-FFF2-40B4-BE49-F238E27FC236}">
                  <a16:creationId xmlns:a16="http://schemas.microsoft.com/office/drawing/2014/main" id="{8429F280-9387-4408-9E53-43BD8D5AFFC8}"/>
                </a:ext>
              </a:extLst>
            </p:cNvPr>
            <p:cNvSpPr>
              <a:spLocks noEditPoints="1"/>
            </p:cNvSpPr>
            <p:nvPr/>
          </p:nvSpPr>
          <p:spPr bwMode="auto">
            <a:xfrm>
              <a:off x="5030" y="409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2" name="TextBox 81">
            <a:extLst>
              <a:ext uri="{FF2B5EF4-FFF2-40B4-BE49-F238E27FC236}">
                <a16:creationId xmlns:a16="http://schemas.microsoft.com/office/drawing/2014/main" id="{809E19E3-03A0-4760-8A4D-6E0F4FA1FE36}"/>
              </a:ext>
            </a:extLst>
          </p:cNvPr>
          <p:cNvSpPr txBox="1"/>
          <p:nvPr/>
        </p:nvSpPr>
        <p:spPr>
          <a:xfrm>
            <a:off x="606088" y="9830813"/>
            <a:ext cx="8809634" cy="123111"/>
          </a:xfrm>
          <a:prstGeom prst="rect">
            <a:avLst/>
          </a:prstGeom>
          <a:noFill/>
        </p:spPr>
        <p:txBody>
          <a:bodyPr wrap="square" lIns="0" tIns="0" rIns="0" bIns="0" rtlCol="0">
            <a:spAutoFit/>
          </a:bodyPr>
          <a:lstStyle/>
          <a:p>
            <a:pPr>
              <a:spcBef>
                <a:spcPts val="253"/>
              </a:spcBef>
              <a:buSzPct val="100000"/>
            </a:pPr>
            <a:r>
              <a:rPr lang="en-US" sz="800" dirty="0"/>
              <a:t>DTTL: © 2021. For information, contact Deloitte Touche Tohmatsu Limited. All content protected under nondisclosure and may not be used or reproduced without express permission of Deloitte.</a:t>
            </a:r>
          </a:p>
        </p:txBody>
      </p:sp>
    </p:spTree>
    <p:extLst>
      <p:ext uri="{BB962C8B-B14F-4D97-AF65-F5344CB8AC3E}">
        <p14:creationId xmlns:p14="http://schemas.microsoft.com/office/powerpoint/2010/main" val="4278569010"/>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6-9 Theme1">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16-9 Theme1" id="{2F1DEAE8-E80B-4617-9AB5-D95A9AFD2E92}" vid="{36ED7A9F-3C97-400B-8E72-DAF3E89C1F4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51EAACA08BCCD49877D287BF920C201" ma:contentTypeVersion="12" ma:contentTypeDescription="Create a new document." ma:contentTypeScope="" ma:versionID="1e374b1a2acd07d8bbe4b9af0bff441f">
  <xsd:schema xmlns:xsd="http://www.w3.org/2001/XMLSchema" xmlns:xs="http://www.w3.org/2001/XMLSchema" xmlns:p="http://schemas.microsoft.com/office/2006/metadata/properties" xmlns:ns2="ba7ba770-981a-4478-8ae1-d659d839d034" xmlns:ns3="e7737951-e815-4e2b-ba1f-419cea5746c3" targetNamespace="http://schemas.microsoft.com/office/2006/metadata/properties" ma:root="true" ma:fieldsID="a6975d4a7620c13045232c2fe150d8ac" ns2:_="" ns3:_="">
    <xsd:import namespace="ba7ba770-981a-4478-8ae1-d659d839d034"/>
    <xsd:import namespace="e7737951-e815-4e2b-ba1f-419cea5746c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a7ba770-981a-4478-8ae1-d659d839d03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7737951-e815-4e2b-ba1f-419cea5746c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57CB5BD-02D0-4904-80C8-E2D4F7879C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a7ba770-981a-4478-8ae1-d659d839d034"/>
    <ds:schemaRef ds:uri="e7737951-e815-4e2b-ba1f-419cea5746c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04DDB5F-B552-4F5D-A6EE-7F5E6724FE2D}">
  <ds:schemaRefs>
    <ds:schemaRef ds:uri="http://schemas.microsoft.com/sharepoint/v3/contenttype/forms"/>
  </ds:schemaRefs>
</ds:datastoreItem>
</file>

<file path=customXml/itemProps3.xml><?xml version="1.0" encoding="utf-8"?>
<ds:datastoreItem xmlns:ds="http://schemas.openxmlformats.org/officeDocument/2006/customXml" ds:itemID="{07EC508F-70F4-4FF9-880A-19079AF9D751}">
  <ds:schemaRefs>
    <ds:schemaRef ds:uri="http://schemas.microsoft.com/office/2006/metadata/properties"/>
    <ds:schemaRef ds:uri="http://schemas.microsoft.com/office/2006/documentManagement/types"/>
    <ds:schemaRef ds:uri="http://www.w3.org/XML/1998/namespace"/>
    <ds:schemaRef ds:uri="http://schemas.microsoft.com/office/infopath/2007/PartnerControls"/>
    <ds:schemaRef ds:uri="e7737951-e815-4e2b-ba1f-419cea5746c3"/>
    <ds:schemaRef ds:uri="http://schemas.openxmlformats.org/package/2006/metadata/core-properties"/>
    <ds:schemaRef ds:uri="http://purl.org/dc/terms/"/>
    <ds:schemaRef ds:uri="ba7ba770-981a-4478-8ae1-d659d839d034"/>
    <ds:schemaRef ds:uri="http://purl.org/dc/dcmityp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Facet</Template>
  <TotalTime>0</TotalTime>
  <Words>1001</Words>
  <Application>Microsoft Office PowerPoint</Application>
  <PresentationFormat>Custom</PresentationFormat>
  <Paragraphs>110</Paragraphs>
  <Slides>3</Slides>
  <Notes>3</Notes>
  <HiddenSlides>0</HiddenSlides>
  <MMClips>0</MMClips>
  <ScaleCrop>false</ScaleCrop>
  <HeadingPairs>
    <vt:vector size="4" baseType="variant">
      <vt:variant>
        <vt:lpstr>Theme</vt:lpstr>
      </vt:variant>
      <vt:variant>
        <vt:i4>1</vt:i4>
      </vt:variant>
      <vt:variant>
        <vt:lpstr>Slide Titles</vt:lpstr>
      </vt:variant>
      <vt:variant>
        <vt:i4>3</vt:i4>
      </vt:variant>
    </vt:vector>
  </HeadingPairs>
  <TitlesOfParts>
    <vt:vector size="4" baseType="lpstr">
      <vt:lpstr>16-9 Theme1</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4</cp:revision>
  <cp:lastPrinted>2019-06-06T21:41:26Z</cp:lastPrinted>
  <dcterms:created xsi:type="dcterms:W3CDTF">2018-08-20T10:17:41Z</dcterms:created>
  <dcterms:modified xsi:type="dcterms:W3CDTF">2022-02-03T16:26:28Z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0x010100251EAACA08BCCD49877D287BF920C201</vt:lpwstr>
  </property>
  <property fmtid="{D5CDD505-2E9C-101B-9397-08002B2CF9AE}" pid="3" name="Local Content Type">
    <vt:lpwstr>482;#United States:Sales and Marketing:Promotional Materials|abfc43d2-1487-4e59-8219-3576510c3630</vt:lpwstr>
  </property>
  <property fmtid="{D5CDD505-2E9C-101B-9397-08002B2CF9AE}" pid="4" name="Primary Local Client">
    <vt:lpwstr>14632;#United States:Consulting:Technology:Technology Strategy and Architecture:Cloud and Infrastructure|99758b94-b336-4f92-97fc-424f0fd08f54</vt:lpwstr>
  </property>
  <property fmtid="{D5CDD505-2E9C-101B-9397-08002B2CF9AE}" pid="5" name="Badge">
    <vt:lpwstr/>
  </property>
  <property fmtid="{D5CDD505-2E9C-101B-9397-08002B2CF9AE}" pid="6" name="Applicable Geography">
    <vt:lpwstr>375;#Global|f12aef73-b423-4016-a43f-15722d3a0a5e;#1136;#Americas (Region):United States (MF):United States|9c5a9357-ad6f-4404-8a4a-27a82e744927</vt:lpwstr>
  </property>
  <property fmtid="{D5CDD505-2E9C-101B-9397-08002B2CF9AE}" pid="7" name="Secondary Local Indu">
    <vt:lpwstr/>
  </property>
  <property fmtid="{D5CDD505-2E9C-101B-9397-08002B2CF9AE}" pid="8" name="Primary Local Indust">
    <vt:lpwstr/>
  </property>
  <property fmtid="{D5CDD505-2E9C-101B-9397-08002B2CF9AE}" pid="9" name="Geography of Origin">
    <vt:lpwstr>14519;#Americas (Region):United States (MF):United States|8cb0099f-1dbf-4b3c-9b7f-d98051a79fa3</vt:lpwstr>
  </property>
  <property fmtid="{D5CDD505-2E9C-101B-9397-08002B2CF9AE}" pid="10" name="KAM Language">
    <vt:lpwstr>14511;#English|b169a262-1aaa-4ccb-9acf-78a36c1d9bab</vt:lpwstr>
  </property>
  <property fmtid="{D5CDD505-2E9C-101B-9397-08002B2CF9AE}" pid="11" name="Primary Global Client">
    <vt:lpwstr>15228;#Consulting:Technology:Technology Strategy and Architecture:Cloud and Infrastructure|642e8eb5-cbbf-4e27-875a-8fde6b3dd702</vt:lpwstr>
  </property>
  <property fmtid="{D5CDD505-2E9C-101B-9397-08002B2CF9AE}" pid="12" name="Secondary Global Indu">
    <vt:lpwstr/>
  </property>
  <property fmtid="{D5CDD505-2E9C-101B-9397-08002B2CF9AE}" pid="13" name="Secondary Global Clie">
    <vt:lpwstr/>
  </property>
  <property fmtid="{D5CDD505-2E9C-101B-9397-08002B2CF9AE}" pid="14" name="Primary Global Indust">
    <vt:lpwstr/>
  </property>
  <property fmtid="{D5CDD505-2E9C-101B-9397-08002B2CF9AE}" pid="15" name="Global Content Type">
    <vt:lpwstr>436;#Sales and Marketing:Promotional Materials|77fa53fe-8a43-424b-9694-62be94981548</vt:lpwstr>
  </property>
  <property fmtid="{D5CDD505-2E9C-101B-9397-08002B2CF9AE}" pid="16" name="Local Internal Service">
    <vt:lpwstr/>
  </property>
  <property fmtid="{D5CDD505-2E9C-101B-9397-08002B2CF9AE}" pid="17" name="Global Internal Service">
    <vt:lpwstr/>
  </property>
  <property fmtid="{D5CDD505-2E9C-101B-9397-08002B2CF9AE}" pid="18" name="Secondary Local Clie">
    <vt:lpwstr/>
  </property>
  <property fmtid="{D5CDD505-2E9C-101B-9397-08002B2CF9AE}" pid="19" name="IPCO Designation">
    <vt:lpwstr>4014;#May be edited and used internally or externally for any purpose (Category D)|f8400f62-65c9-4658-9900-b0ea185e4722</vt:lpwstr>
  </property>
  <property fmtid="{D5CDD505-2E9C-101B-9397-08002B2CF9AE}" pid="20" name="_dlc_policyId">
    <vt:lpwstr/>
  </property>
  <property fmtid="{D5CDD505-2E9C-101B-9397-08002B2CF9AE}" pid="21" name="ItemRetentionFormula">
    <vt:lpwstr/>
  </property>
  <property fmtid="{D5CDD505-2E9C-101B-9397-08002B2CF9AE}" pid="22" name="Publishing Owning Te">
    <vt:lpwstr>16;#Consulting|7434a3af-136e-42a8-bb53-fcc906dbc283</vt:lpwstr>
  </property>
  <property fmtid="{D5CDD505-2E9C-101B-9397-08002B2CF9AE}" pid="23" name="Publishing Owning Te0">
    <vt:lpwstr>Consulting|7434a3af-136e-42a8-bb53-fcc906dbc283</vt:lpwstr>
  </property>
  <property fmtid="{D5CDD505-2E9C-101B-9397-08002B2CF9AE}" pid="24" name="_docset_NoMedatataSyncRequired">
    <vt:lpwstr>False</vt:lpwstr>
  </property>
  <property fmtid="{D5CDD505-2E9C-101B-9397-08002B2CF9AE}" pid="25" name="MSIP_Label_ea60d57e-af5b-4752-ac57-3e4f28ca11dc_Enabled">
    <vt:lpwstr>true</vt:lpwstr>
  </property>
  <property fmtid="{D5CDD505-2E9C-101B-9397-08002B2CF9AE}" pid="26" name="MSIP_Label_ea60d57e-af5b-4752-ac57-3e4f28ca11dc_SetDate">
    <vt:lpwstr>2021-05-19T17:50:37Z</vt:lpwstr>
  </property>
  <property fmtid="{D5CDD505-2E9C-101B-9397-08002B2CF9AE}" pid="27" name="MSIP_Label_ea60d57e-af5b-4752-ac57-3e4f28ca11dc_Method">
    <vt:lpwstr>Standard</vt:lpwstr>
  </property>
  <property fmtid="{D5CDD505-2E9C-101B-9397-08002B2CF9AE}" pid="28" name="MSIP_Label_ea60d57e-af5b-4752-ac57-3e4f28ca11dc_Name">
    <vt:lpwstr>ea60d57e-af5b-4752-ac57-3e4f28ca11dc</vt:lpwstr>
  </property>
  <property fmtid="{D5CDD505-2E9C-101B-9397-08002B2CF9AE}" pid="29" name="MSIP_Label_ea60d57e-af5b-4752-ac57-3e4f28ca11dc_SiteId">
    <vt:lpwstr>36da45f1-dd2c-4d1f-af13-5abe46b99921</vt:lpwstr>
  </property>
  <property fmtid="{D5CDD505-2E9C-101B-9397-08002B2CF9AE}" pid="30" name="MSIP_Label_ea60d57e-af5b-4752-ac57-3e4f28ca11dc_ActionId">
    <vt:lpwstr>a26ddf06-ca41-4cf4-9806-fc7db88f4fc8</vt:lpwstr>
  </property>
  <property fmtid="{D5CDD505-2E9C-101B-9397-08002B2CF9AE}" pid="31" name="MSIP_Label_ea60d57e-af5b-4752-ac57-3e4f28ca11dc_ContentBits">
    <vt:lpwstr>0</vt:lpwstr>
  </property>
</Properties>
</file>